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fc.gov/PIO_bb/pio_incidents.html" TargetMode="External"/><Relationship Id="rId2" Type="http://schemas.openxmlformats.org/officeDocument/2006/relationships/hyperlink" Target="https://www.nifc.gov/PIO_bb/pio_mai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maps.arcgis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806928"/>
            <a:ext cx="9144000" cy="164149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2020 MNICS PIO Workshop</a:t>
            </a: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315" y="1741974"/>
            <a:ext cx="4923691" cy="276957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96208" y="308197"/>
            <a:ext cx="9144000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30666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2518" y="779905"/>
            <a:ext cx="8375504" cy="1325563"/>
          </a:xfrm>
        </p:spPr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7525" y="2339456"/>
            <a:ext cx="8757871" cy="3319472"/>
          </a:xfrm>
        </p:spPr>
        <p:txBody>
          <a:bodyPr>
            <a:normAutofit/>
          </a:bodyPr>
          <a:lstStyle/>
          <a:p>
            <a:r>
              <a:rPr lang="en-US" dirty="0" smtClean="0"/>
              <a:t>Leanne Langeberg – MNICS/MN DNR</a:t>
            </a:r>
          </a:p>
          <a:p>
            <a:r>
              <a:rPr lang="en-US" dirty="0" smtClean="0"/>
              <a:t>Plan for the Day</a:t>
            </a:r>
          </a:p>
          <a:p>
            <a:r>
              <a:rPr lang="en-US" dirty="0" smtClean="0"/>
              <a:t>PIO Bulletin Board</a:t>
            </a:r>
          </a:p>
          <a:p>
            <a:pPr lvl="1"/>
            <a:r>
              <a:rPr lang="en-US" dirty="0">
                <a:hlinkClick r:id="rId2"/>
              </a:rPr>
              <a:t>https://www.nifc.gov/PIO_bb/pio_main.html</a:t>
            </a:r>
            <a:endParaRPr lang="en-US" dirty="0" smtClean="0"/>
          </a:p>
          <a:p>
            <a:pPr lvl="1"/>
            <a:r>
              <a:rPr lang="en-US" dirty="0" smtClean="0"/>
              <a:t>PIO Incident Organizer  -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www.nifc.gov/PIO_bb/pio_incidents.html</a:t>
            </a:r>
            <a:endParaRPr lang="en-US" dirty="0" smtClean="0"/>
          </a:p>
          <a:p>
            <a:r>
              <a:rPr lang="en-US" dirty="0" smtClean="0"/>
              <a:t>The most important topic …Dinner Plans for Tonight</a:t>
            </a:r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21730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evel 12"/>
          <p:cNvSpPr/>
          <p:nvPr/>
        </p:nvSpPr>
        <p:spPr>
          <a:xfrm>
            <a:off x="1781174" y="3981450"/>
            <a:ext cx="9791701" cy="1781175"/>
          </a:xfrm>
          <a:prstGeom prst="bevel">
            <a:avLst/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2518" y="779905"/>
            <a:ext cx="8375504" cy="1325563"/>
          </a:xfrm>
        </p:spPr>
        <p:txBody>
          <a:bodyPr/>
          <a:lstStyle/>
          <a:p>
            <a:r>
              <a:rPr lang="en-US" dirty="0" smtClean="0"/>
              <a:t>MNICS Task Force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7525" y="2339456"/>
            <a:ext cx="8757871" cy="847237"/>
          </a:xfrm>
        </p:spPr>
        <p:txBody>
          <a:bodyPr/>
          <a:lstStyle/>
          <a:p>
            <a:r>
              <a:rPr lang="en-US" dirty="0" smtClean="0"/>
              <a:t>Chase Marshall – US Forest Service - Task Force Chair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/>
          <a:stretch/>
        </p:blipFill>
        <p:spPr>
          <a:xfrm>
            <a:off x="2097293" y="4355166"/>
            <a:ext cx="1920463" cy="9979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126" y="4454196"/>
            <a:ext cx="1870047" cy="7999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754" y="4376411"/>
            <a:ext cx="1294230" cy="9392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270" y="4393851"/>
            <a:ext cx="825856" cy="9999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256" y="4355166"/>
            <a:ext cx="1032052" cy="10320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31" y="4393851"/>
            <a:ext cx="826417" cy="9917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58" y="4344922"/>
            <a:ext cx="987865" cy="108955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3978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MNICS</a:t>
            </a:r>
            <a:br>
              <a:rPr lang="en-US" dirty="0" smtClean="0"/>
            </a:br>
            <a:r>
              <a:rPr lang="en-US" dirty="0" smtClean="0"/>
              <a:t>Minnesota Coordination Center  (MNCC)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1420966"/>
          </a:xfrm>
        </p:spPr>
        <p:txBody>
          <a:bodyPr>
            <a:normAutofit/>
          </a:bodyPr>
          <a:lstStyle/>
          <a:p>
            <a:r>
              <a:rPr lang="en-US" dirty="0" smtClean="0"/>
              <a:t>Tasha Woodwick – Assistant Center Manager – Logistics</a:t>
            </a:r>
          </a:p>
          <a:p>
            <a:pPr lvl="1"/>
            <a:r>
              <a:rPr lang="en-US" dirty="0" smtClean="0"/>
              <a:t>MNICS Type 3 Team Updates</a:t>
            </a:r>
          </a:p>
          <a:p>
            <a:pPr lvl="1"/>
            <a:r>
              <a:rPr lang="en-US" dirty="0" smtClean="0"/>
              <a:t>FireNet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432" y="4430561"/>
            <a:ext cx="2286001" cy="1524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946" y="4430561"/>
            <a:ext cx="1549553" cy="1549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816" y="4430561"/>
            <a:ext cx="1581870" cy="1581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94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Incident within and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1420966"/>
          </a:xfrm>
        </p:spPr>
        <p:txBody>
          <a:bodyPr>
            <a:normAutofit/>
          </a:bodyPr>
          <a:lstStyle/>
          <a:p>
            <a:r>
              <a:rPr lang="en-US" dirty="0" smtClean="0"/>
              <a:t>Lisa Radosevich-Craig – US Forest Service</a:t>
            </a:r>
          </a:p>
          <a:p>
            <a:pPr lvl="1"/>
            <a:r>
              <a:rPr lang="en-US" dirty="0" smtClean="0"/>
              <a:t>What is the Role of the PIO during an Incident Within an Incident? </a:t>
            </a:r>
          </a:p>
          <a:p>
            <a:pPr lvl="1"/>
            <a:endParaRPr lang="en-US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83835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err="1" smtClean="0"/>
              <a:t>InciWeb</a:t>
            </a:r>
            <a:r>
              <a:rPr lang="en-US" dirty="0" smtClean="0"/>
              <a:t>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142096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Tim Engrav – US Forest Service </a:t>
            </a:r>
          </a:p>
          <a:p>
            <a:pPr lvl="1"/>
            <a:r>
              <a:rPr lang="en-US" dirty="0" smtClean="0"/>
              <a:t>What’s new with </a:t>
            </a:r>
            <a:r>
              <a:rPr lang="en-US" dirty="0" err="1" smtClean="0"/>
              <a:t>InciWeb</a:t>
            </a:r>
            <a:r>
              <a:rPr lang="en-US" dirty="0" smtClean="0"/>
              <a:t> the Incident Information System?</a:t>
            </a:r>
          </a:p>
          <a:p>
            <a:pPr lvl="1"/>
            <a:r>
              <a:rPr lang="en-US" dirty="0" smtClean="0"/>
              <a:t>Who are Minnesota’s </a:t>
            </a:r>
            <a:r>
              <a:rPr lang="en-US" dirty="0" err="1" smtClean="0"/>
              <a:t>InciWeb</a:t>
            </a:r>
            <a:r>
              <a:rPr lang="en-US" dirty="0" smtClean="0"/>
              <a:t> Super Users?</a:t>
            </a:r>
          </a:p>
          <a:p>
            <a:pPr lvl="1"/>
            <a:r>
              <a:rPr lang="en-US" dirty="0" smtClean="0"/>
              <a:t>Incident Assignments - obtaining admin access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pic>
        <p:nvPicPr>
          <p:cNvPr id="1026" name="Picture 2" descr="Inciweb NEW 2018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6" y="4581525"/>
            <a:ext cx="2527300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9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Working for Success with Command and General Staff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Liaison Officer – Tim Engrav, US Forest Service</a:t>
            </a:r>
          </a:p>
          <a:p>
            <a:pPr lvl="1"/>
            <a:r>
              <a:rPr lang="en-US" dirty="0" smtClean="0"/>
              <a:t>Safety Officer – Ben Roy, US Forest Service</a:t>
            </a:r>
          </a:p>
          <a:p>
            <a:pPr lvl="1"/>
            <a:r>
              <a:rPr lang="en-US" dirty="0" smtClean="0"/>
              <a:t>Plans – Paul Olson, MNIT/Minnesota DNR</a:t>
            </a:r>
          </a:p>
          <a:p>
            <a:pPr lvl="1"/>
            <a:r>
              <a:rPr lang="en-US" dirty="0" smtClean="0"/>
              <a:t>Operations – Tom Roach, US Forest Service</a:t>
            </a:r>
          </a:p>
          <a:p>
            <a:pPr lvl="1"/>
            <a:r>
              <a:rPr lang="en-US" dirty="0" smtClean="0"/>
              <a:t>Logistics – Jay Lauer, Minnesota DNR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3574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Preparing for a Single Resource Assignment In/Out of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Facilitator – Tim Engrav, US Forest Service</a:t>
            </a:r>
          </a:p>
          <a:p>
            <a:pPr lvl="2"/>
            <a:r>
              <a:rPr lang="en-US" dirty="0" smtClean="0"/>
              <a:t>Small Group discussion</a:t>
            </a:r>
          </a:p>
          <a:p>
            <a:pPr lvl="2"/>
            <a:r>
              <a:rPr lang="en-US" dirty="0" smtClean="0"/>
              <a:t>Large Group discussion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306565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Public Information</a:t>
            </a:r>
            <a:br>
              <a:rPr lang="en-US" dirty="0" smtClean="0"/>
            </a:br>
            <a:r>
              <a:rPr lang="en-US" dirty="0" smtClean="0"/>
              <a:t>Emerging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Tim Engrav – US Forest Service </a:t>
            </a:r>
          </a:p>
          <a:p>
            <a:pPr lvl="2"/>
            <a:r>
              <a:rPr lang="en-US" dirty="0" smtClean="0"/>
              <a:t>ArcGIS Story Map and Collectors</a:t>
            </a:r>
          </a:p>
          <a:p>
            <a:pPr lvl="2"/>
            <a:r>
              <a:rPr lang="en-US" dirty="0" smtClean="0"/>
              <a:t>Other technologies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23651" t="25494" r="25416" b="17025"/>
          <a:stretch/>
        </p:blipFill>
        <p:spPr>
          <a:xfrm>
            <a:off x="3886200" y="4061541"/>
            <a:ext cx="4164471" cy="2301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2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2018/2019 Fire Assignments</a:t>
            </a:r>
            <a:br>
              <a:rPr lang="en-US" dirty="0" smtClean="0"/>
            </a:br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Facilitator – Mary Nordeen – US Forest Service </a:t>
            </a:r>
          </a:p>
          <a:p>
            <a:pPr lvl="2"/>
            <a:r>
              <a:rPr lang="en-US" dirty="0" smtClean="0"/>
              <a:t>Large Group Round Robin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42871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That’s A Wrap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On-deck for Thursday</a:t>
            </a:r>
          </a:p>
          <a:p>
            <a:pPr lvl="1"/>
            <a:r>
              <a:rPr lang="en-US" dirty="0" smtClean="0"/>
              <a:t>Any Questions from the day?</a:t>
            </a:r>
          </a:p>
          <a:p>
            <a:pPr lvl="1"/>
            <a:r>
              <a:rPr lang="en-US" dirty="0" smtClean="0"/>
              <a:t>Dinner Plans…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65138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77</TotalTime>
  <Words>249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Corbel</vt:lpstr>
      <vt:lpstr>Depth</vt:lpstr>
      <vt:lpstr>2020 MNICS PIO Workshop</vt:lpstr>
      <vt:lpstr>Welcome</vt:lpstr>
      <vt:lpstr>MNICS Task Force Updates</vt:lpstr>
      <vt:lpstr>MNICS Minnesota Coordination Center  (MNCC) Updates</vt:lpstr>
      <vt:lpstr>Incident within and Incident</vt:lpstr>
      <vt:lpstr>InciWeb Update</vt:lpstr>
      <vt:lpstr>Working for Success with Command and General Staff</vt:lpstr>
      <vt:lpstr>Preparing for a Single Resource Assignment In/Out of State</vt:lpstr>
      <vt:lpstr>Public Information Emerging Technologies</vt:lpstr>
      <vt:lpstr>2018/2019 Fire Assignments Lessons Learned</vt:lpstr>
      <vt:lpstr>That’s A Wrap</vt:lpstr>
    </vt:vector>
  </TitlesOfParts>
  <Company>MNDNR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MNICS PIO Workshop</dc:title>
  <dc:creator>Langeberg, Leanne (DNR)</dc:creator>
  <cp:lastModifiedBy>Rebekah Luedtke</cp:lastModifiedBy>
  <cp:revision>10</cp:revision>
  <dcterms:created xsi:type="dcterms:W3CDTF">2020-02-04T15:51:03Z</dcterms:created>
  <dcterms:modified xsi:type="dcterms:W3CDTF">2020-02-05T15:31:22Z</dcterms:modified>
</cp:coreProperties>
</file>