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806928"/>
            <a:ext cx="9144000" cy="164149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2020 MNICS PIO Workshop</a:t>
            </a:r>
            <a:endParaRPr lang="en-US" sz="7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570" y="720181"/>
            <a:ext cx="7265325" cy="40867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96208" y="308197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066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518" y="779905"/>
            <a:ext cx="8375504" cy="1325563"/>
          </a:xfrm>
        </p:spPr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7525" y="2339456"/>
            <a:ext cx="7000875" cy="3280294"/>
          </a:xfrm>
        </p:spPr>
        <p:txBody>
          <a:bodyPr>
            <a:normAutofit/>
          </a:bodyPr>
          <a:lstStyle/>
          <a:p>
            <a:r>
              <a:rPr lang="en-US" dirty="0" smtClean="0"/>
              <a:t>General </a:t>
            </a:r>
            <a:r>
              <a:rPr lang="en-US" dirty="0" smtClean="0"/>
              <a:t>Housekeeping</a:t>
            </a:r>
          </a:p>
          <a:p>
            <a:r>
              <a:rPr lang="en-US" dirty="0" smtClean="0"/>
              <a:t>Plan for the days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04584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518" y="779905"/>
            <a:ext cx="8375504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2020 Fire Season Outlook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518" y="2606156"/>
            <a:ext cx="8757871" cy="847237"/>
          </a:xfrm>
        </p:spPr>
        <p:txBody>
          <a:bodyPr/>
          <a:lstStyle/>
          <a:p>
            <a:r>
              <a:rPr lang="en-US" dirty="0" smtClean="0"/>
              <a:t>Travis Verdegan – </a:t>
            </a:r>
            <a:r>
              <a:rPr lang="en-US" dirty="0"/>
              <a:t>Predictive </a:t>
            </a:r>
            <a:r>
              <a:rPr lang="en-US" dirty="0" smtClean="0"/>
              <a:t>Services, MN DNR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21730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Incident Commander’s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5489429" cy="1420966"/>
          </a:xfrm>
        </p:spPr>
        <p:txBody>
          <a:bodyPr>
            <a:normAutofit/>
          </a:bodyPr>
          <a:lstStyle/>
          <a:p>
            <a:r>
              <a:rPr lang="en-US" dirty="0" smtClean="0"/>
              <a:t>Brian Pisarek, MN DNR – Type 2 IC Eastern Area Gold Team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4494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Superior National Forest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820890"/>
          </a:xfrm>
        </p:spPr>
        <p:txBody>
          <a:bodyPr>
            <a:normAutofit/>
          </a:bodyPr>
          <a:lstStyle/>
          <a:p>
            <a:r>
              <a:rPr lang="en-US" dirty="0" smtClean="0"/>
              <a:t>Lily Palmer – US Forest Service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83835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Best Practices for Community Meetings &amp; Media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1420966"/>
          </a:xfrm>
        </p:spPr>
        <p:txBody>
          <a:bodyPr>
            <a:normAutofit/>
          </a:bodyPr>
          <a:lstStyle/>
          <a:p>
            <a:r>
              <a:rPr lang="en-US" dirty="0" smtClean="0"/>
              <a:t>Facilitated by Leanne Langeberg, MINCS/ MN DNR</a:t>
            </a:r>
          </a:p>
          <a:p>
            <a:pPr lvl="1"/>
            <a:r>
              <a:rPr lang="en-US" dirty="0" smtClean="0"/>
              <a:t>Small Group discussion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5409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MN Interagency Fire Center and MN DNR Updates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978296" y="2912910"/>
            <a:ext cx="8715375" cy="1420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Leanne Langeberg, MINCS/ MN DNR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74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MNICS Information Management Working Team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3039003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Leanne Langeberg, MNICS/MN DNR – Working Team </a:t>
            </a:r>
            <a:r>
              <a:rPr lang="en-US" dirty="0" smtClean="0"/>
              <a:t>Chair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MNICS Working Team</a:t>
            </a:r>
          </a:p>
          <a:p>
            <a:pPr lvl="2"/>
            <a:r>
              <a:rPr lang="en-US" dirty="0" smtClean="0"/>
              <a:t>DNR – Leanne </a:t>
            </a:r>
            <a:r>
              <a:rPr lang="en-US" dirty="0" err="1" smtClean="0"/>
              <a:t>Langeberg</a:t>
            </a:r>
            <a:r>
              <a:rPr lang="en-US" dirty="0" smtClean="0"/>
              <a:t> – Chair</a:t>
            </a:r>
          </a:p>
          <a:p>
            <a:pPr lvl="2"/>
            <a:r>
              <a:rPr lang="en-US" dirty="0" smtClean="0"/>
              <a:t>USFS – Tim </a:t>
            </a:r>
            <a:r>
              <a:rPr lang="en-US" dirty="0" err="1" smtClean="0"/>
              <a:t>Engrav</a:t>
            </a:r>
            <a:r>
              <a:rPr lang="en-US" dirty="0" smtClean="0"/>
              <a:t>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306565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Chippewa National Forest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Michael Stearly – US Forest </a:t>
            </a:r>
            <a:r>
              <a:rPr lang="en-US" dirty="0" smtClean="0"/>
              <a:t>Service</a:t>
            </a:r>
            <a:endParaRPr lang="en-US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19721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MIFC 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Facilitator – Leanne Langeberg – MNICS/MN DNR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42871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296" y="609600"/>
            <a:ext cx="8375504" cy="1987550"/>
          </a:xfrm>
        </p:spPr>
        <p:txBody>
          <a:bodyPr>
            <a:normAutofit/>
          </a:bodyPr>
          <a:lstStyle/>
          <a:p>
            <a:r>
              <a:rPr lang="en-US" dirty="0" smtClean="0"/>
              <a:t>That’s A Wrap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296" y="2912910"/>
            <a:ext cx="8715375" cy="222106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Any questions from the day?</a:t>
            </a:r>
            <a:endParaRPr lang="en-US" dirty="0"/>
          </a:p>
          <a:p>
            <a:pPr lvl="1"/>
            <a:r>
              <a:rPr lang="en-US" dirty="0" smtClean="0"/>
              <a:t>Adjourn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48" y="609600"/>
            <a:ext cx="1855634" cy="1855634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65138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137</TotalTime>
  <Words>141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Corbel</vt:lpstr>
      <vt:lpstr>Depth</vt:lpstr>
      <vt:lpstr>2020 MNICS PIO Workshop</vt:lpstr>
      <vt:lpstr>Welcome</vt:lpstr>
      <vt:lpstr>2020 Fire Season Outlook</vt:lpstr>
      <vt:lpstr>Incident Commander’s Perspective</vt:lpstr>
      <vt:lpstr>Superior National Forest Update</vt:lpstr>
      <vt:lpstr>Best Practices for Community Meetings &amp; Media Relations</vt:lpstr>
      <vt:lpstr>MN Interagency Fire Center and MN DNR Updates</vt:lpstr>
      <vt:lpstr>MNICS Information Management Working Team Updates</vt:lpstr>
      <vt:lpstr>Chippewa National Forest Updates</vt:lpstr>
      <vt:lpstr>MIFC Tour</vt:lpstr>
      <vt:lpstr>That’s A Wrap</vt:lpstr>
    </vt:vector>
  </TitlesOfParts>
  <Company>MNDNR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MNICS PIO Workshop</dc:title>
  <dc:creator>Langeberg, Leanne (DNR)</dc:creator>
  <cp:lastModifiedBy>Rebekah Luedtke</cp:lastModifiedBy>
  <cp:revision>15</cp:revision>
  <dcterms:created xsi:type="dcterms:W3CDTF">2020-02-04T15:51:03Z</dcterms:created>
  <dcterms:modified xsi:type="dcterms:W3CDTF">2020-02-06T13:50:53Z</dcterms:modified>
</cp:coreProperties>
</file>