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8"/>
  </p:notesMasterIdLst>
  <p:handoutMasterIdLst>
    <p:handoutMasterId r:id="rId19"/>
  </p:handoutMasterIdLst>
  <p:sldIdLst>
    <p:sldId id="290" r:id="rId5"/>
    <p:sldId id="311" r:id="rId6"/>
    <p:sldId id="303" r:id="rId7"/>
    <p:sldId id="312" r:id="rId8"/>
    <p:sldId id="326" r:id="rId9"/>
    <p:sldId id="324" r:id="rId10"/>
    <p:sldId id="306" r:id="rId11"/>
    <p:sldId id="320" r:id="rId12"/>
    <p:sldId id="302" r:id="rId13"/>
    <p:sldId id="305" r:id="rId14"/>
    <p:sldId id="327" r:id="rId15"/>
    <p:sldId id="307" r:id="rId16"/>
    <p:sldId id="31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der, Jessica (Jesse) L" initials="BJ(L" lastIdx="4" clrIdx="0">
    <p:extLst>
      <p:ext uri="{19B8F6BF-5375-455C-9EA6-DF929625EA0E}">
        <p15:presenceInfo xmlns:p15="http://schemas.microsoft.com/office/powerpoint/2012/main" userId="S::jbender@blm.gov::dd944b04-6172-45ee-bab4-2f99cb4354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68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08" autoAdjust="0"/>
    <p:restoredTop sz="69501" autoAdjust="0"/>
  </p:normalViewPr>
  <p:slideViewPr>
    <p:cSldViewPr snapToGrid="0">
      <p:cViewPr varScale="1">
        <p:scale>
          <a:sx n="75" d="100"/>
          <a:sy n="75" d="100"/>
        </p:scale>
        <p:origin x="324" y="17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2DD536-7F84-4E01-8B01-F66F691A03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4D518C-7DDA-4FB8-A7E7-2AD84507D8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759AEF-8AED-4E1F-B313-DC0B7EC4D01C}" type="datetimeFigureOut">
              <a:rPr lang="en-US" smtClean="0"/>
              <a:t>2/6/2024</a:t>
            </a:fld>
            <a:endParaRPr lang="en-US"/>
          </a:p>
        </p:txBody>
      </p:sp>
      <p:sp>
        <p:nvSpPr>
          <p:cNvPr id="4" name="Footer Placeholder 3">
            <a:extLst>
              <a:ext uri="{FF2B5EF4-FFF2-40B4-BE49-F238E27FC236}">
                <a16:creationId xmlns:a16="http://schemas.microsoft.com/office/drawing/2014/main" id="{04222BF8-38F2-415D-B5D1-0FC4B73EB2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6888BB-FC2B-4298-9E6E-0AA179C97B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C8B860-5869-4C49-875B-B86B63B0F26E}" type="slidenum">
              <a:rPr lang="en-US" smtClean="0"/>
              <a:t>‹#›</a:t>
            </a:fld>
            <a:endParaRPr lang="en-US"/>
          </a:p>
        </p:txBody>
      </p:sp>
    </p:spTree>
    <p:extLst>
      <p:ext uri="{BB962C8B-B14F-4D97-AF65-F5344CB8AC3E}">
        <p14:creationId xmlns:p14="http://schemas.microsoft.com/office/powerpoint/2010/main" val="14246668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A88BB-FD54-4559-9471-31B1759CA877}"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5F6B5-E066-4539-A201-3B3FF2ED27BA}" type="slidenum">
              <a:rPr lang="en-US" smtClean="0"/>
              <a:t>‹#›</a:t>
            </a:fld>
            <a:endParaRPr lang="en-US"/>
          </a:p>
        </p:txBody>
      </p:sp>
    </p:spTree>
    <p:extLst>
      <p:ext uri="{BB962C8B-B14F-4D97-AF65-F5344CB8AC3E}">
        <p14:creationId xmlns:p14="http://schemas.microsoft.com/office/powerpoint/2010/main" val="287630801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5F6B5-E066-4539-A201-3B3FF2ED27BA}" type="slidenum">
              <a:rPr lang="en-US" smtClean="0"/>
              <a:t>1</a:t>
            </a:fld>
            <a:endParaRPr lang="en-US"/>
          </a:p>
        </p:txBody>
      </p:sp>
    </p:spTree>
    <p:extLst>
      <p:ext uri="{BB962C8B-B14F-4D97-AF65-F5344CB8AC3E}">
        <p14:creationId xmlns:p14="http://schemas.microsoft.com/office/powerpoint/2010/main" val="3437070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Regardless of the aircraft (ATGS, helicopter, etc.) you will be contacted prior to the aircraft arriving on scene. This will often be on your command channel </a:t>
            </a:r>
          </a:p>
          <a:p>
            <a:r>
              <a:rPr lang="en-US" dirty="0"/>
              <a:t>	- This contact is to establish radio communication, confirm the A/G freq., contact &amp; provide big picture objectives </a:t>
            </a:r>
          </a:p>
          <a:p>
            <a:r>
              <a:rPr lang="en-US" dirty="0"/>
              <a:t>	- Do you want a size up when the aircraft arrives? Do you have aircraft objectives &amp; tactics identified? If not ensure you take a moment to consider those prior to the aircraft arriving on scene.</a:t>
            </a:r>
          </a:p>
          <a:p>
            <a:r>
              <a:rPr lang="en-US" dirty="0"/>
              <a:t>	- Confirm the A/G freq. with the aircraft &amp; provide a ground contact for when they are on scene</a:t>
            </a:r>
          </a:p>
          <a:p>
            <a:r>
              <a:rPr lang="en-US" dirty="0"/>
              <a:t>	-This is also the time to inform aircraft of on scene hazards –  wires, towers, other aircraft, etc.</a:t>
            </a:r>
          </a:p>
          <a:p>
            <a:r>
              <a:rPr lang="en-US" dirty="0"/>
              <a:t>	</a:t>
            </a:r>
          </a:p>
          <a:p>
            <a:endParaRPr lang="en-US" dirty="0"/>
          </a:p>
        </p:txBody>
      </p:sp>
      <p:sp>
        <p:nvSpPr>
          <p:cNvPr id="4" name="Slide Number Placeholder 3"/>
          <p:cNvSpPr>
            <a:spLocks noGrp="1"/>
          </p:cNvSpPr>
          <p:nvPr>
            <p:ph type="sldNum" sz="quarter" idx="5"/>
          </p:nvPr>
        </p:nvSpPr>
        <p:spPr/>
        <p:txBody>
          <a:bodyPr/>
          <a:lstStyle/>
          <a:p>
            <a:fld id="{1965F6B5-E066-4539-A201-3B3FF2ED27BA}" type="slidenum">
              <a:rPr lang="en-US" smtClean="0"/>
              <a:t>10</a:t>
            </a:fld>
            <a:endParaRPr lang="en-US"/>
          </a:p>
        </p:txBody>
      </p:sp>
    </p:spTree>
    <p:extLst>
      <p:ext uri="{BB962C8B-B14F-4D97-AF65-F5344CB8AC3E}">
        <p14:creationId xmlns:p14="http://schemas.microsoft.com/office/powerpoint/2010/main" val="36805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Student scenario setup </a:t>
            </a:r>
            <a:r>
              <a:rPr lang="en-US" dirty="0"/>
              <a:t>– pick a student (a newer IC5 preferably), have them review the fire image &amp; then the picture of the fire scene on the next slide.  Ask the student to develop the initial communication they would deliver to a single helicopter that contacts them enroute to the incident.</a:t>
            </a:r>
          </a:p>
          <a:p>
            <a:r>
              <a:rPr lang="en-US" dirty="0"/>
              <a:t>	- Students can use their home frequencies, or the instructor can provide frequency names for an A/G and command channel (</a:t>
            </a:r>
            <a:r>
              <a:rPr lang="en-US" dirty="0" err="1"/>
              <a:t>ie</a:t>
            </a:r>
            <a:r>
              <a:rPr lang="en-US" dirty="0"/>
              <a:t>: A/G 19 and Lookout Repeater)</a:t>
            </a:r>
          </a:p>
          <a:p>
            <a:r>
              <a:rPr lang="en-US" dirty="0"/>
              <a:t>	- Helicopter’s call sign is 1AW &amp; they contact the Creek Fire IC 5 miles out from the incident on the command channel (instructor will make “radio” call out as 1AW on next slide and have student respond</a:t>
            </a:r>
          </a:p>
          <a:p>
            <a:r>
              <a:rPr lang="en-US" b="1" dirty="0"/>
              <a:t>*The intent is NOT to get into tactics or aircraft ordering! Focus should be on the communication to the inbound aircraft &amp; getting that person comfortable to communicate with an aircraft and relay necessary information.</a:t>
            </a:r>
          </a:p>
          <a:p>
            <a:r>
              <a:rPr lang="en-US" b="1" dirty="0"/>
              <a:t>	- Remind the students of the ABCs</a:t>
            </a:r>
          </a:p>
        </p:txBody>
      </p:sp>
      <p:sp>
        <p:nvSpPr>
          <p:cNvPr id="4" name="Slide Number Placeholder 3"/>
          <p:cNvSpPr>
            <a:spLocks noGrp="1"/>
          </p:cNvSpPr>
          <p:nvPr>
            <p:ph type="sldNum" sz="quarter" idx="5"/>
          </p:nvPr>
        </p:nvSpPr>
        <p:spPr/>
        <p:txBody>
          <a:bodyPr/>
          <a:lstStyle/>
          <a:p>
            <a:fld id="{1965F6B5-E066-4539-A201-3B3FF2ED27BA}" type="slidenum">
              <a:rPr lang="en-US" smtClean="0"/>
              <a:t>11</a:t>
            </a:fld>
            <a:endParaRPr lang="en-US"/>
          </a:p>
        </p:txBody>
      </p:sp>
    </p:spTree>
    <p:extLst>
      <p:ext uri="{BB962C8B-B14F-4D97-AF65-F5344CB8AC3E}">
        <p14:creationId xmlns:p14="http://schemas.microsoft.com/office/powerpoint/2010/main" val="2108946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 </a:t>
            </a:r>
            <a:r>
              <a:rPr lang="en-US" b="0" dirty="0"/>
              <a:t>Give the student a moment to view the picture to identify hazards &amp; then start the scenario, DO NOT bring up the communication information until after the scenario. It may be hard to see but hazards in the picture include a tower, power lines, and helicopter 8BH who is already on scene. If asked by the student the location of the hazards the tower is on the left flank, power lines on the right flank and 8BH is working from the heel of the fire up the left flank</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Student scenario continuation </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Instructor: “Creek IC, helicopter 1AW on Look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“Go ahead 1AW, Creek 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Instructor: “1AW is 5 miles out from your fire”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Should provide initial communication information – objectives/tactics, confirm freq. &amp; ground contact, &amp; discuss hazards from the picture (power lines, tower and another helicopter 8BH on scene)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Bring the communication information up on the screen, ask the student to evaluate their transmission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-Did they adhere to the ABCs and/or the aircraft communication basics?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What information did they miss or add?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-Emphasis that this communication applies to all aviation operations and aircraft (helicopter, ATGS, detection, </a:t>
            </a:r>
            <a:r>
              <a:rPr lang="en-US" dirty="0" err="1"/>
              <a:t>etc</a:t>
            </a:r>
            <a:r>
              <a:rPr lang="en-US" dirty="0"/>
              <a:t>) and suppression &amp;/or Rx </a:t>
            </a:r>
          </a:p>
          <a:p>
            <a:endParaRPr lang="en-US" dirty="0"/>
          </a:p>
        </p:txBody>
      </p:sp>
      <p:sp>
        <p:nvSpPr>
          <p:cNvPr id="4" name="Slide Number Placeholder 3"/>
          <p:cNvSpPr>
            <a:spLocks noGrp="1"/>
          </p:cNvSpPr>
          <p:nvPr>
            <p:ph type="sldNum" sz="quarter" idx="5"/>
          </p:nvPr>
        </p:nvSpPr>
        <p:spPr/>
        <p:txBody>
          <a:bodyPr/>
          <a:lstStyle/>
          <a:p>
            <a:fld id="{1965F6B5-E066-4539-A201-3B3FF2ED27BA}" type="slidenum">
              <a:rPr lang="en-US" smtClean="0"/>
              <a:t>12</a:t>
            </a:fld>
            <a:endParaRPr lang="en-US"/>
          </a:p>
        </p:txBody>
      </p:sp>
    </p:spTree>
    <p:extLst>
      <p:ext uri="{BB962C8B-B14F-4D97-AF65-F5344CB8AC3E}">
        <p14:creationId xmlns:p14="http://schemas.microsoft.com/office/powerpoint/2010/main" val="2432330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5"/>
          </p:nvPr>
        </p:nvSpPr>
        <p:spPr/>
        <p:txBody>
          <a:bodyPr/>
          <a:lstStyle/>
          <a:p>
            <a:fld id="{1965F6B5-E066-4539-A201-3B3FF2ED27BA}" type="slidenum">
              <a:rPr lang="en-US" smtClean="0"/>
              <a:t>13</a:t>
            </a:fld>
            <a:endParaRPr lang="en-US"/>
          </a:p>
        </p:txBody>
      </p:sp>
    </p:spTree>
    <p:extLst>
      <p:ext uri="{BB962C8B-B14F-4D97-AF65-F5344CB8AC3E}">
        <p14:creationId xmlns:p14="http://schemas.microsoft.com/office/powerpoint/2010/main" val="3338321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Prior to ordering aircraft, it is important to have a basic understanding of communication requirements, protocols and expectations. Communication is the same regardless of the aircraft, helicopter or fixed wing, or ATGS you are communicating with.</a:t>
            </a:r>
          </a:p>
          <a:p>
            <a:pPr marL="0" indent="0">
              <a:buFontTx/>
              <a:buNone/>
            </a:pPr>
            <a:endParaRPr lang="en-US" dirty="0"/>
          </a:p>
          <a:p>
            <a:pPr marL="171450" indent="-171450">
              <a:buFontTx/>
              <a:buChar char="-"/>
            </a:pPr>
            <a:r>
              <a:rPr lang="en-US" dirty="0"/>
              <a:t>Majority of these radio requirements and frequency assignments are assigned prior to a fire and are set by jurisdictional boundaries and/or protocols of your agency.</a:t>
            </a:r>
          </a:p>
          <a:p>
            <a:pPr marL="0" indent="0">
              <a:buFontTx/>
              <a:buNone/>
            </a:pPr>
            <a:endParaRPr lang="en-US" dirty="0"/>
          </a:p>
          <a:p>
            <a:pPr marL="171450" indent="-171450">
              <a:buFontTx/>
              <a:buChar char="-"/>
            </a:pPr>
            <a:r>
              <a:rPr lang="en-US" dirty="0"/>
              <a:t>Frequencies and assignments will be confirmed by dispatch when aircraft are ordered</a:t>
            </a:r>
          </a:p>
        </p:txBody>
      </p:sp>
      <p:sp>
        <p:nvSpPr>
          <p:cNvPr id="4" name="Slide Number Placeholder 3"/>
          <p:cNvSpPr>
            <a:spLocks noGrp="1"/>
          </p:cNvSpPr>
          <p:nvPr>
            <p:ph type="sldNum" sz="quarter" idx="5"/>
          </p:nvPr>
        </p:nvSpPr>
        <p:spPr/>
        <p:txBody>
          <a:bodyPr/>
          <a:lstStyle/>
          <a:p>
            <a:fld id="{1965F6B5-E066-4539-A201-3B3FF2ED27BA}" type="slidenum">
              <a:rPr lang="en-US" smtClean="0"/>
              <a:t>2</a:t>
            </a:fld>
            <a:endParaRPr lang="en-US"/>
          </a:p>
        </p:txBody>
      </p:sp>
    </p:spTree>
    <p:extLst>
      <p:ext uri="{BB962C8B-B14F-4D97-AF65-F5344CB8AC3E}">
        <p14:creationId xmlns:p14="http://schemas.microsoft.com/office/powerpoint/2010/main" val="1207308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The VHF-FM radio </a:t>
            </a:r>
            <a:r>
              <a:rPr lang="en-US" b="0" dirty="0"/>
              <a:t>(BK your handheld or mobile)</a:t>
            </a:r>
            <a:r>
              <a:rPr lang="en-US" b="1" dirty="0"/>
              <a:t> is the primary radio for aircraft to contact ground resources </a:t>
            </a:r>
            <a:r>
              <a:rPr lang="en-US" dirty="0"/>
              <a:t>on the air to ground frequency and/or command frequency (area repeater).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Ensure your radio has the air to ground (A/G) frequency on your scan list and it is made a priority channel. If you hear an aircraft hailing, answer! Or prompt the person they are calling to answer.  </a:t>
            </a:r>
            <a:r>
              <a:rPr lang="en-US" b="1" dirty="0"/>
              <a:t>ICs are busy, if aircraft are ordered consider designating a contact for aviation resources. </a:t>
            </a:r>
          </a:p>
          <a:p>
            <a:endParaRPr lang="en-US" dirty="0"/>
          </a:p>
          <a:p>
            <a:r>
              <a:rPr lang="en-US" dirty="0"/>
              <a:t>- </a:t>
            </a:r>
            <a:r>
              <a:rPr lang="en-US" b="1" dirty="0"/>
              <a:t>All personnel working on the fire with aviation assets should be monitoring the A/G frequency </a:t>
            </a:r>
            <a:r>
              <a:rPr lang="en-US" dirty="0"/>
              <a:t>to ensure they are clear of the line during water or retardant drops – this is a major safety issue that results in near misses &amp;/or injuries or fatalities every season. </a:t>
            </a:r>
          </a:p>
        </p:txBody>
      </p:sp>
      <p:sp>
        <p:nvSpPr>
          <p:cNvPr id="4" name="Slide Number Placeholder 3"/>
          <p:cNvSpPr>
            <a:spLocks noGrp="1"/>
          </p:cNvSpPr>
          <p:nvPr>
            <p:ph type="sldNum" sz="quarter" idx="5"/>
          </p:nvPr>
        </p:nvSpPr>
        <p:spPr/>
        <p:txBody>
          <a:bodyPr/>
          <a:lstStyle/>
          <a:p>
            <a:fld id="{1965F6B5-E066-4539-A201-3B3FF2ED27BA}" type="slidenum">
              <a:rPr lang="en-US" smtClean="0"/>
              <a:t>3</a:t>
            </a:fld>
            <a:endParaRPr lang="en-US"/>
          </a:p>
        </p:txBody>
      </p:sp>
    </p:spTree>
    <p:extLst>
      <p:ext uri="{BB962C8B-B14F-4D97-AF65-F5344CB8AC3E}">
        <p14:creationId xmlns:p14="http://schemas.microsoft.com/office/powerpoint/2010/main" val="2413212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radios in each aircraft however, aircraft radios are not capable of scanning like your handheld or mobile radio.</a:t>
            </a:r>
          </a:p>
          <a:p>
            <a:endParaRPr lang="en-US" dirty="0"/>
          </a:p>
          <a:p>
            <a:r>
              <a:rPr lang="en-US" dirty="0"/>
              <a:t>-So, what does that mean? Each radio can only hear the transmissions on 1 channel at a time, with one exception we will cover in a bit. Although aircraft may have 1-3 VHF-FM radios, they need to flight follow with dispatch, communicate on A/G &amp; possibly talk on command; in addition to listening to 1-3 other air-to-air frequencies..</a:t>
            </a:r>
          </a:p>
          <a:p>
            <a:endParaRPr lang="en-US" dirty="0"/>
          </a:p>
          <a:p>
            <a:r>
              <a:rPr lang="en-US" dirty="0"/>
              <a:t>-Aviation communication priorities are: </a:t>
            </a:r>
          </a:p>
          <a:p>
            <a:r>
              <a:rPr lang="en-US" b="1" dirty="0"/>
              <a:t>	1) air-to-air </a:t>
            </a:r>
            <a:r>
              <a:rPr lang="en-US" dirty="0"/>
              <a:t>(Victor or VHF-AM radio which is for aircraft-to-aircraft communications) </a:t>
            </a:r>
          </a:p>
          <a:p>
            <a:r>
              <a:rPr lang="en-US" b="1" dirty="0"/>
              <a:t>	2) Air to ground </a:t>
            </a:r>
            <a:r>
              <a:rPr lang="en-US" b="0" dirty="0"/>
              <a:t>communications</a:t>
            </a:r>
            <a:r>
              <a:rPr lang="en-US" dirty="0"/>
              <a:t> </a:t>
            </a:r>
          </a:p>
          <a:p>
            <a:r>
              <a:rPr lang="en-US" b="1" dirty="0"/>
              <a:t>	3) Dispatch</a:t>
            </a:r>
            <a:r>
              <a:rPr lang="en-US" dirty="0"/>
              <a:t>. </a:t>
            </a:r>
          </a:p>
          <a:p>
            <a:endParaRPr lang="en-US" dirty="0"/>
          </a:p>
          <a:p>
            <a:pPr marL="171450" indent="-171450">
              <a:buFontTx/>
              <a:buChar char="-"/>
            </a:pPr>
            <a:r>
              <a:rPr lang="en-US" b="1" dirty="0"/>
              <a:t>Be patient </a:t>
            </a:r>
            <a:r>
              <a:rPr lang="en-US" dirty="0"/>
              <a:t>if you do not get a response from an aircraft immediately.</a:t>
            </a:r>
          </a:p>
          <a:p>
            <a:pPr marL="457200" lvl="1" indent="0">
              <a:buFontTx/>
              <a:buNone/>
            </a:pPr>
            <a:r>
              <a:rPr lang="en-US" dirty="0"/>
              <a:t>- Aviation resources are prioritizing communications &amp; maintaining the safety of the aircraft (</a:t>
            </a:r>
            <a:r>
              <a:rPr lang="en-US" dirty="0" err="1"/>
              <a:t>ie</a:t>
            </a:r>
            <a:r>
              <a:rPr lang="en-US" dirty="0"/>
              <a:t>: flying the plane). Pilots, ATGSs &amp; HMGBs may have to frequently switch between channels to complete needed communications </a:t>
            </a:r>
          </a:p>
          <a:p>
            <a:endParaRPr lang="en-US" dirty="0"/>
          </a:p>
          <a:p>
            <a:pPr marL="171450" indent="-171450">
              <a:buFontTx/>
              <a:buChar char="-"/>
            </a:pPr>
            <a:r>
              <a:rPr lang="en-US" b="0" dirty="0"/>
              <a:t>If unable to contact an aircraft on A/G or the command frequency you may utilize the Air Guard freq. – this freq. will override other FM communications in the aircraft. </a:t>
            </a:r>
          </a:p>
          <a:p>
            <a:pPr marL="628650" lvl="1" indent="-171450">
              <a:buFontTx/>
              <a:buChar char="-"/>
            </a:pPr>
            <a:r>
              <a:rPr lang="en-US" b="1" dirty="0"/>
              <a:t>Instructor note</a:t>
            </a:r>
            <a:r>
              <a:rPr lang="en-US" b="0" dirty="0"/>
              <a:t>: Air Guard is a fire only frequency, it is not utilized in any other operations outside of fire</a:t>
            </a:r>
            <a:endParaRPr lang="en-US" sz="1800" b="0" i="0" u="none" strike="noStrike" baseline="0" dirty="0">
              <a:solidFill>
                <a:srgbClr val="000000"/>
              </a:solidFill>
              <a:latin typeface="Times New Roman" panose="02020603050405020304" pitchFamily="18" charset="0"/>
            </a:endParaRPr>
          </a:p>
          <a:p>
            <a:endParaRPr lang="en-US" sz="1800" b="0"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*Instructor note</a:t>
            </a:r>
            <a:r>
              <a:rPr lang="en-US" sz="1800" b="0" i="0" u="none" strike="noStrike" baseline="0" dirty="0">
                <a:solidFill>
                  <a:srgbClr val="000000"/>
                </a:solidFill>
                <a:latin typeface="Times New Roman" panose="02020603050405020304" pitchFamily="18" charset="0"/>
              </a:rPr>
              <a:t>: This is a picture of a partial aircraft radio set up – top part of the picture is the channel selectors &amp; volumes (mixer panel) for all radios. The middle part of the picture is the VHF-AM or Victor radio for air-to-air communications, beneath that is 1 of the VHF-FM radios. You can see in the top display that the radio is set to the National Flight Following frequency &amp; has the Air Guard frequency below it. If a transmission is made to the aircraft on Air Guard, it will override any transmissions the aircraft is receiving on National Flight Follow. </a:t>
            </a:r>
            <a:endParaRPr lang="en-US" sz="1800" b="0" i="0" u="sng" strike="noStrike" baseline="0" dirty="0">
              <a:solidFill>
                <a:srgbClr val="000000"/>
              </a:solidFill>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65F6B5-E066-4539-A201-3B3FF2ED27BA}" type="slidenum">
              <a:rPr lang="en-US" smtClean="0"/>
              <a:t>4</a:t>
            </a:fld>
            <a:endParaRPr lang="en-US"/>
          </a:p>
        </p:txBody>
      </p:sp>
    </p:spTree>
    <p:extLst>
      <p:ext uri="{BB962C8B-B14F-4D97-AF65-F5344CB8AC3E}">
        <p14:creationId xmlns:p14="http://schemas.microsoft.com/office/powerpoint/2010/main" val="50114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-A/G is the primary contact frequency, and most agencies have a primary &amp; secondary A/G frequency for if the primary A/G frequency becomes too busy or there is bleed over from another fire. Ensure you know both your primary &amp; secondary A/G freq.</a:t>
            </a:r>
          </a:p>
          <a:p>
            <a:endParaRPr lang="en-US" b="0" dirty="0"/>
          </a:p>
          <a:p>
            <a:r>
              <a:rPr lang="en-US" b="1" dirty="0"/>
              <a:t>Student Question: </a:t>
            </a:r>
            <a:r>
              <a:rPr lang="en-US" dirty="0"/>
              <a:t>If you are unable to contact an aircraft on the A/G or command channel what can you do?</a:t>
            </a:r>
          </a:p>
          <a:p>
            <a:r>
              <a:rPr lang="en-US" dirty="0"/>
              <a:t>	1. Ensure you are on the correct frequency &amp; have the correct tones; </a:t>
            </a:r>
          </a:p>
          <a:p>
            <a:r>
              <a:rPr lang="en-US" dirty="0"/>
              <a:t>	2. Contact dispatch to confirm frequencies</a:t>
            </a:r>
          </a:p>
          <a:p>
            <a:r>
              <a:rPr lang="en-US" dirty="0"/>
              <a:t>	3. If you are on the correct frequencies, you’ve tried the A/</a:t>
            </a:r>
            <a:r>
              <a:rPr lang="en-US" dirty="0" err="1"/>
              <a:t>Gs</a:t>
            </a:r>
            <a:r>
              <a:rPr lang="en-US" dirty="0"/>
              <a:t> &amp; the command channel, have tried hailing multiple times &amp; are still unable to make contact hail the aircraft on the Air Guard frequency.</a:t>
            </a:r>
          </a:p>
          <a:p>
            <a:endParaRPr lang="en-US" dirty="0"/>
          </a:p>
          <a:p>
            <a:r>
              <a:rPr lang="en-US" b="1" dirty="0"/>
              <a:t>Student Question: </a:t>
            </a:r>
            <a:r>
              <a:rPr lang="en-US" b="0" dirty="0"/>
              <a:t>W</a:t>
            </a:r>
            <a:r>
              <a:rPr lang="en-US" dirty="0"/>
              <a:t>hat is the Air Guard frequency and when should it be used?</a:t>
            </a:r>
          </a:p>
          <a:p>
            <a:r>
              <a:rPr lang="en-US" sz="1200" b="0" i="0" u="none" strike="noStrike" baseline="0" dirty="0">
                <a:solidFill>
                  <a:srgbClr val="000000"/>
                </a:solidFill>
                <a:latin typeface="Times New Roman" panose="02020603050405020304" pitchFamily="18" charset="0"/>
              </a:rPr>
              <a:t>	</a:t>
            </a:r>
            <a:r>
              <a:rPr lang="en-US" sz="1200" b="1" i="0" u="none" strike="noStrike" baseline="0" dirty="0">
                <a:solidFill>
                  <a:srgbClr val="000000"/>
                </a:solidFill>
                <a:latin typeface="Times New Roman" panose="02020603050405020304" pitchFamily="18" charset="0"/>
              </a:rPr>
              <a:t>The Air Guard frequency is a national frequency &amp; must not be used for any function other than its intended uses which include</a:t>
            </a:r>
            <a:r>
              <a:rPr lang="en-US" sz="1200" b="0" i="0" u="none" strike="noStrike" baseline="0" dirty="0">
                <a:solidFill>
                  <a:srgbClr val="000000"/>
                </a:solidFill>
                <a:latin typeface="Times New Roman" panose="02020603050405020304" pitchFamily="18" charset="0"/>
              </a:rPr>
              <a:t>: air-to-air emergency contact and coordination, </a:t>
            </a:r>
            <a:r>
              <a:rPr lang="en-US" sz="1200" b="0" i="0" u="sng" strike="noStrike" baseline="0" dirty="0">
                <a:solidFill>
                  <a:srgbClr val="000000"/>
                </a:solidFill>
                <a:latin typeface="Times New Roman" panose="02020603050405020304" pitchFamily="18" charset="0"/>
              </a:rPr>
              <a:t>ground-to-air emergency contact</a:t>
            </a:r>
            <a:r>
              <a:rPr lang="en-US" sz="1200" b="0" i="0" u="none" strike="noStrike" baseline="0" dirty="0">
                <a:solidFill>
                  <a:srgbClr val="000000"/>
                </a:solidFill>
                <a:latin typeface="Times New Roman" panose="02020603050405020304" pitchFamily="18" charset="0"/>
              </a:rPr>
              <a:t>, </a:t>
            </a:r>
            <a:r>
              <a:rPr lang="en-US" sz="1200" b="0" i="0" u="sng" strike="noStrike" baseline="0" dirty="0">
                <a:solidFill>
                  <a:srgbClr val="000000"/>
                </a:solidFill>
                <a:latin typeface="Times New Roman" panose="02020603050405020304" pitchFamily="18" charset="0"/>
              </a:rPr>
              <a:t>and initial call aircraft when no other contact frequency is available/working. </a:t>
            </a:r>
          </a:p>
          <a:p>
            <a:r>
              <a:rPr lang="en-US" sz="1200" b="0" i="0" u="none" strike="noStrike" baseline="0" dirty="0">
                <a:solidFill>
                  <a:srgbClr val="000000"/>
                </a:solidFill>
                <a:latin typeface="Times New Roman" panose="02020603050405020304" pitchFamily="18" charset="0"/>
              </a:rPr>
              <a:t>	Hail the aircraft on Air Guard to confirm another frequency &amp; then switch over, </a:t>
            </a:r>
            <a:r>
              <a:rPr lang="en-US" sz="1200" b="1" i="0" u="none" strike="noStrike" baseline="0" dirty="0">
                <a:solidFill>
                  <a:srgbClr val="000000"/>
                </a:solidFill>
                <a:latin typeface="Times New Roman" panose="02020603050405020304" pitchFamily="18" charset="0"/>
              </a:rPr>
              <a:t>u</a:t>
            </a:r>
            <a:r>
              <a:rPr lang="en-US" b="1" dirty="0"/>
              <a:t>se it but don’t abuse it!</a:t>
            </a:r>
          </a:p>
          <a:p>
            <a:endParaRPr lang="en-US" dirty="0"/>
          </a:p>
          <a:p>
            <a:r>
              <a:rPr lang="en-US" b="1" dirty="0"/>
              <a:t>Student Question</a:t>
            </a:r>
            <a:r>
              <a:rPr lang="en-US" dirty="0"/>
              <a:t>: If you need to use it, do you know where it is located in your radio?</a:t>
            </a:r>
          </a:p>
          <a:p>
            <a:r>
              <a:rPr lang="en-US" dirty="0"/>
              <a:t>	-Most commonly on the last channel in your radio, but not always the case. Review your radio programming so you know where it is prior to ever having to use it.</a:t>
            </a:r>
          </a:p>
        </p:txBody>
      </p:sp>
      <p:sp>
        <p:nvSpPr>
          <p:cNvPr id="4" name="Slide Number Placeholder 3"/>
          <p:cNvSpPr>
            <a:spLocks noGrp="1"/>
          </p:cNvSpPr>
          <p:nvPr>
            <p:ph type="sldNum" sz="quarter" idx="5"/>
          </p:nvPr>
        </p:nvSpPr>
        <p:spPr/>
        <p:txBody>
          <a:bodyPr/>
          <a:lstStyle/>
          <a:p>
            <a:fld id="{1965F6B5-E066-4539-A201-3B3FF2ED27BA}" type="slidenum">
              <a:rPr lang="en-US" smtClean="0"/>
              <a:t>5</a:t>
            </a:fld>
            <a:endParaRPr lang="en-US"/>
          </a:p>
        </p:txBody>
      </p:sp>
    </p:spTree>
    <p:extLst>
      <p:ext uri="{BB962C8B-B14F-4D97-AF65-F5344CB8AC3E}">
        <p14:creationId xmlns:p14="http://schemas.microsoft.com/office/powerpoint/2010/main" val="2448916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Provide </a:t>
            </a:r>
            <a:r>
              <a:rPr lang="en-US" b="1" dirty="0"/>
              <a:t>Accurate</a:t>
            </a:r>
            <a:r>
              <a:rPr lang="en-US" dirty="0"/>
              <a:t> information utilizing basic fire anatomy &amp; terminology. </a:t>
            </a:r>
            <a:r>
              <a:rPr lang="en-US" u="sng" dirty="0"/>
              <a:t>Accurate includes feedback </a:t>
            </a:r>
            <a:r>
              <a:rPr lang="en-US" dirty="0"/>
              <a:t>– if they missed the target, for example the drop was too early, too late or drifted into the black, provide that honest feedback, don’t say “good drop, I’ll take another” –  example: “1AW you started your drop 100’ too early &amp; the wind carried it into the black; same target next drop, move over 50’ to the left &amp; start the drop earlier”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Brief</a:t>
            </a:r>
            <a:r>
              <a:rPr lang="en-US" dirty="0"/>
              <a:t>- Do your best to be brief and to the point (remember it’s push to talk, not push to think..) Take a second to gather &amp; organize your thoughts prior to starting communications. Example: “1AW I want a trail drop on the left shoulder in front of the dozer.”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Clear</a:t>
            </a:r>
            <a:r>
              <a:rPr lang="en-US" dirty="0"/>
              <a:t> – Do not use code/CB or slang, communications should be in plain language &amp; utilize ICS terminology &amp; fire anatomy. Ensure transmissions are clear by shielding the radio from wind, background noise such as heavy equipment, etc. </a:t>
            </a:r>
          </a:p>
        </p:txBody>
      </p:sp>
      <p:sp>
        <p:nvSpPr>
          <p:cNvPr id="4" name="Slide Number Placeholder 3"/>
          <p:cNvSpPr>
            <a:spLocks noGrp="1"/>
          </p:cNvSpPr>
          <p:nvPr>
            <p:ph type="sldNum" sz="quarter" idx="5"/>
          </p:nvPr>
        </p:nvSpPr>
        <p:spPr/>
        <p:txBody>
          <a:bodyPr/>
          <a:lstStyle/>
          <a:p>
            <a:fld id="{1965F6B5-E066-4539-A201-3B3FF2ED27BA}" type="slidenum">
              <a:rPr lang="en-US" smtClean="0"/>
              <a:t>6</a:t>
            </a:fld>
            <a:endParaRPr lang="en-US"/>
          </a:p>
        </p:txBody>
      </p:sp>
    </p:spTree>
    <p:extLst>
      <p:ext uri="{BB962C8B-B14F-4D97-AF65-F5344CB8AC3E}">
        <p14:creationId xmlns:p14="http://schemas.microsoft.com/office/powerpoint/2010/main" val="4235362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using cardinal directions when possible, use fire anatomy (</a:t>
            </a:r>
            <a:r>
              <a:rPr lang="en-US" dirty="0" err="1"/>
              <a:t>ie</a:t>
            </a:r>
            <a:r>
              <a:rPr lang="en-US" dirty="0"/>
              <a:t>: left flank, heel, head, shoulder, etc.)</a:t>
            </a:r>
          </a:p>
          <a:p>
            <a:endParaRPr lang="en-US" dirty="0"/>
          </a:p>
          <a:p>
            <a:r>
              <a:rPr lang="en-US" dirty="0"/>
              <a:t>-Visible landmarks are useful – roads, rivers, structures, etc.</a:t>
            </a:r>
          </a:p>
          <a:p>
            <a:endParaRPr lang="en-US" dirty="0"/>
          </a:p>
          <a:p>
            <a:r>
              <a:rPr lang="en-US" dirty="0"/>
              <a:t>-When providing clock directions, provide direction from the pilot’s perspective. </a:t>
            </a:r>
          </a:p>
          <a:p>
            <a:endParaRPr lang="en-US" dirty="0"/>
          </a:p>
          <a:p>
            <a:r>
              <a:rPr lang="en-US" dirty="0"/>
              <a:t>- High, low, even – High you are above the aircraft (for example you are up on a ridge line and the helicopter is downslope), low - you are located below (helicopter is at the top of the ridge and you are at the bottom of the slope), even means you are at the same altitude; These directions are very helpful when working in terrain, especially when combined with clock directions.</a:t>
            </a:r>
          </a:p>
          <a:p>
            <a:endParaRPr lang="en-US" dirty="0"/>
          </a:p>
          <a:p>
            <a:r>
              <a:rPr lang="en-US" dirty="0"/>
              <a:t>- Use a signaling device to assist the pilot or ATGS in identifying your location. When using signaling devices to call in helicopter drops remember to CLEAR THE LINE once a pilot confirms they have your location.</a:t>
            </a:r>
          </a:p>
          <a:p>
            <a:endParaRPr lang="en-US" dirty="0"/>
          </a:p>
        </p:txBody>
      </p:sp>
      <p:sp>
        <p:nvSpPr>
          <p:cNvPr id="4" name="Slide Number Placeholder 3"/>
          <p:cNvSpPr>
            <a:spLocks noGrp="1"/>
          </p:cNvSpPr>
          <p:nvPr>
            <p:ph type="sldNum" sz="quarter" idx="5"/>
          </p:nvPr>
        </p:nvSpPr>
        <p:spPr/>
        <p:txBody>
          <a:bodyPr/>
          <a:lstStyle/>
          <a:p>
            <a:fld id="{1965F6B5-E066-4539-A201-3B3FF2ED27BA}" type="slidenum">
              <a:rPr lang="en-US" smtClean="0"/>
              <a:t>7</a:t>
            </a:fld>
            <a:endParaRPr lang="en-US"/>
          </a:p>
        </p:txBody>
      </p:sp>
    </p:spTree>
    <p:extLst>
      <p:ext uri="{BB962C8B-B14F-4D97-AF65-F5344CB8AC3E}">
        <p14:creationId xmlns:p14="http://schemas.microsoft.com/office/powerpoint/2010/main" val="91311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Do’s:</a:t>
            </a:r>
          </a:p>
          <a:p>
            <a:r>
              <a:rPr lang="en-US" dirty="0"/>
              <a:t>-A/G communication is essential for safety and effectiveness, ATGS will not have an aircraft drop without confirming the line is clear of personnel – prioritize A/G traffic for the safety of your ground personnel and for the effective utilization of aircraft.</a:t>
            </a:r>
          </a:p>
          <a:p>
            <a:r>
              <a:rPr lang="en-US" dirty="0"/>
              <a:t>-If you are unable to prioritize or maintain good communications with aerial resources assign that duty to someone</a:t>
            </a:r>
          </a:p>
          <a:p>
            <a:r>
              <a:rPr lang="en-US" dirty="0"/>
              <a:t>- Feedback is important, if the pilot is off target or you need a drop in a different location let them know! (</a:t>
            </a:r>
            <a:r>
              <a:rPr lang="en-US" dirty="0" err="1"/>
              <a:t>ie</a:t>
            </a:r>
            <a:r>
              <a:rPr lang="en-US" dirty="0"/>
              <a:t>: Air Attack 5, that last seat drop was a 100 yards late and drifted into the black)</a:t>
            </a:r>
          </a:p>
          <a:p>
            <a:r>
              <a:rPr lang="en-US" dirty="0"/>
              <a:t>- Never assume aircraft can see a hazard –snags, wires, towers and fence lines can disappear depending upon the angle of the sun &amp; back drop </a:t>
            </a:r>
          </a:p>
          <a:p>
            <a:endParaRPr lang="en-US" dirty="0"/>
          </a:p>
          <a:p>
            <a:r>
              <a:rPr lang="en-US" b="1" dirty="0"/>
              <a:t>Do Not’s:</a:t>
            </a:r>
          </a:p>
          <a:p>
            <a:r>
              <a:rPr lang="en-US" b="0" dirty="0"/>
              <a:t>- A/G frequencies are just that, for air to ground traffic. They are not approved for any other use. Follow the “ABCs” of communication when transmitting.</a:t>
            </a:r>
          </a:p>
          <a:p>
            <a:pPr marL="171450" indent="-171450">
              <a:buFontTx/>
              <a:buChar char="-"/>
            </a:pPr>
            <a:r>
              <a:rPr lang="en-US" b="0" dirty="0"/>
              <a:t>These are critical stages of flight, the pilots should be concentrated on flying the aircraft safely vs. communicating while in the dip, on the drop or landing/taking off.</a:t>
            </a:r>
          </a:p>
          <a:p>
            <a:pPr marL="628650" lvl="1" indent="-171450">
              <a:buFontTx/>
              <a:buChar char="-"/>
            </a:pPr>
            <a:r>
              <a:rPr lang="en-US" b="0" dirty="0"/>
              <a:t>The aircraft could be hearing you but waiting for a safer time to respond</a:t>
            </a:r>
          </a:p>
          <a:p>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1965F6B5-E066-4539-A201-3B3FF2ED27BA}" type="slidenum">
              <a:rPr lang="en-US" smtClean="0"/>
              <a:t>8</a:t>
            </a:fld>
            <a:endParaRPr lang="en-US"/>
          </a:p>
        </p:txBody>
      </p:sp>
    </p:spTree>
    <p:extLst>
      <p:ext uri="{BB962C8B-B14F-4D97-AF65-F5344CB8AC3E}">
        <p14:creationId xmlns:p14="http://schemas.microsoft.com/office/powerpoint/2010/main" val="326847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There are more people &amp; agencies with drones than ever before – hot shot crews, VFDs, news networks, law enforcement, etc.</a:t>
            </a:r>
          </a:p>
          <a:p>
            <a:endParaRPr lang="en-US" dirty="0"/>
          </a:p>
          <a:p>
            <a:r>
              <a:rPr lang="en-US" dirty="0"/>
              <a:t>As an IC it is okay to utilize a UAS on your fire, but the MNCC Air desk needs to know when a UAS is flying whether even if you do not currently have aircraft on your fire. </a:t>
            </a:r>
          </a:p>
          <a:p>
            <a:endParaRPr lang="en-US" b="1" dirty="0"/>
          </a:p>
          <a:p>
            <a:r>
              <a:rPr lang="en-US" b="1" dirty="0"/>
              <a:t>Prior to an aircraft arriving on an initial attack fire all UAS assets MUST be grounded! </a:t>
            </a:r>
          </a:p>
          <a:p>
            <a:endParaRPr lang="en-US" b="1" dirty="0"/>
          </a:p>
          <a:p>
            <a:r>
              <a:rPr lang="en-US" b="1" dirty="0"/>
              <a:t>UAS sightings on a fire with aircraft must be reported to all aircraft immediately! </a:t>
            </a:r>
            <a:r>
              <a:rPr lang="en-US" b="0" dirty="0"/>
              <a:t>- location, altitude &amp; heading if possible</a:t>
            </a:r>
          </a:p>
          <a:p>
            <a:endParaRPr lang="en-US" b="0" dirty="0"/>
          </a:p>
          <a:p>
            <a:r>
              <a:rPr lang="en-US" b="1" dirty="0"/>
              <a:t>Aircraft will disengage from the fire until the UAS is identified and grounded or no one has seen the UAS for some time – it is then up to each aircraft to decide if they will re-engage.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5F6B5-E066-4539-A201-3B3FF2ED2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752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DFE64AC-2397-42EC-B8EC-CEC8C9B4D5CE}"/>
              </a:ext>
            </a:extLst>
          </p:cNvPr>
          <p:cNvSpPr>
            <a:spLocks noGrp="1"/>
          </p:cNvSpPr>
          <p:nvPr>
            <p:ph type="pic" sz="quarter" idx="10" hasCustomPrompt="1"/>
          </p:nvPr>
        </p:nvSpPr>
        <p:spPr>
          <a:xfrm>
            <a:off x="0" y="0"/>
            <a:ext cx="12192000" cy="6858000"/>
          </a:xfrm>
        </p:spPr>
        <p:txBody>
          <a:bodyPr/>
          <a:lstStyle>
            <a:lvl1pPr>
              <a:buClr>
                <a:schemeClr val="tx1"/>
              </a:buClr>
              <a:buNone/>
              <a:defRPr sz="1800"/>
            </a:lvl1pPr>
          </a:lstStyle>
          <a:p>
            <a:r>
              <a:rPr lang="en-US" dirty="0"/>
              <a:t>Click icon to add Background Picture Here</a:t>
            </a:r>
          </a:p>
        </p:txBody>
      </p:sp>
      <p:sp>
        <p:nvSpPr>
          <p:cNvPr id="2" name="Title 1"/>
          <p:cNvSpPr>
            <a:spLocks noGrp="1"/>
          </p:cNvSpPr>
          <p:nvPr>
            <p:ph type="ctrTitle" hasCustomPrompt="1"/>
          </p:nvPr>
        </p:nvSpPr>
        <p:spPr>
          <a:xfrm>
            <a:off x="3981450" y="1020431"/>
            <a:ext cx="7593290" cy="1475013"/>
          </a:xfrm>
          <a:effectLst/>
        </p:spPr>
        <p:txBody>
          <a:bodyPr anchor="b">
            <a:normAutofit/>
          </a:bodyPr>
          <a:lstStyle>
            <a:lvl1pPr algn="ctr">
              <a:defRPr sz="4000" cap="none">
                <a:solidFill>
                  <a:schemeClr val="tx1"/>
                </a:solidFill>
                <a:latin typeface="Verdana Pro SemiBold" panose="020B0704030504040204" pitchFamily="34" charset="0"/>
              </a:defRPr>
            </a:lvl1pPr>
          </a:lstStyle>
          <a:p>
            <a:r>
              <a:rPr lang="en-US" dirty="0"/>
              <a:t>Title here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ctr">
              <a:buNone/>
              <a:defRPr sz="20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9" name="Picture Placeholder 28">
            <a:extLst>
              <a:ext uri="{FF2B5EF4-FFF2-40B4-BE49-F238E27FC236}">
                <a16:creationId xmlns:a16="http://schemas.microsoft.com/office/drawing/2014/main" id="{343A8234-95FE-4143-A6E6-03900F68CB00}"/>
              </a:ext>
            </a:extLst>
          </p:cNvPr>
          <p:cNvSpPr>
            <a:spLocks noGrp="1"/>
          </p:cNvSpPr>
          <p:nvPr>
            <p:ph type="pic" sz="quarter" idx="11" hasCustomPrompt="1"/>
          </p:nvPr>
        </p:nvSpPr>
        <p:spPr>
          <a:xfrm>
            <a:off x="1043219" y="510819"/>
            <a:ext cx="2476206" cy="1984625"/>
          </a:xfrm>
        </p:spPr>
        <p:txBody>
          <a:bodyPr/>
          <a:lstStyle>
            <a:lvl1pPr>
              <a:defRPr/>
            </a:lvl1pPr>
          </a:lstStyle>
          <a:p>
            <a:r>
              <a:rPr lang="en-US" dirty="0"/>
              <a:t>LOGO HERE</a:t>
            </a:r>
          </a:p>
        </p:txBody>
      </p:sp>
      <p:sp>
        <p:nvSpPr>
          <p:cNvPr id="5" name="Text Placeholder 4">
            <a:extLst>
              <a:ext uri="{FF2B5EF4-FFF2-40B4-BE49-F238E27FC236}">
                <a16:creationId xmlns:a16="http://schemas.microsoft.com/office/drawing/2014/main" id="{F8A677D8-0D95-4082-BEAF-B27E83CAF057}"/>
              </a:ext>
            </a:extLst>
          </p:cNvPr>
          <p:cNvSpPr>
            <a:spLocks noGrp="1"/>
          </p:cNvSpPr>
          <p:nvPr>
            <p:ph type="body" sz="quarter" idx="13"/>
          </p:nvPr>
        </p:nvSpPr>
        <p:spPr>
          <a:xfrm>
            <a:off x="851947" y="4459720"/>
            <a:ext cx="3243197" cy="1140888"/>
          </a:xfrm>
        </p:spPr>
        <p:txBody>
          <a:bodyPr/>
          <a:lstStyle>
            <a:lvl1pPr>
              <a:buNone/>
              <a:defRPr>
                <a:solidFill>
                  <a:schemeClr val="tx1"/>
                </a:solidFill>
              </a:defRPr>
            </a:lvl1pPr>
          </a:lstStyle>
          <a:p>
            <a:pPr lvl="0"/>
            <a:endParaRPr lang="en-US" dirty="0"/>
          </a:p>
        </p:txBody>
      </p:sp>
      <p:sp>
        <p:nvSpPr>
          <p:cNvPr id="9" name="Text Placeholder 4">
            <a:extLst>
              <a:ext uri="{FF2B5EF4-FFF2-40B4-BE49-F238E27FC236}">
                <a16:creationId xmlns:a16="http://schemas.microsoft.com/office/drawing/2014/main" id="{D405AAAE-0650-4B0E-BE2C-82F5A85D7B97}"/>
              </a:ext>
            </a:extLst>
          </p:cNvPr>
          <p:cNvSpPr>
            <a:spLocks noGrp="1"/>
          </p:cNvSpPr>
          <p:nvPr>
            <p:ph type="body" sz="quarter" idx="14"/>
          </p:nvPr>
        </p:nvSpPr>
        <p:spPr>
          <a:xfrm>
            <a:off x="4591745" y="4459720"/>
            <a:ext cx="3243197" cy="1140888"/>
          </a:xfrm>
        </p:spPr>
        <p:txBody>
          <a:bodyPr/>
          <a:lstStyle>
            <a:lvl1pPr>
              <a:buNone/>
              <a:defRPr>
                <a:solidFill>
                  <a:schemeClr val="tx1"/>
                </a:solidFill>
              </a:defRPr>
            </a:lvl1pPr>
          </a:lstStyle>
          <a:p>
            <a:pPr lvl="0"/>
            <a:endParaRPr lang="en-US" dirty="0"/>
          </a:p>
        </p:txBody>
      </p:sp>
      <p:sp>
        <p:nvSpPr>
          <p:cNvPr id="10" name="Text Placeholder 4">
            <a:extLst>
              <a:ext uri="{FF2B5EF4-FFF2-40B4-BE49-F238E27FC236}">
                <a16:creationId xmlns:a16="http://schemas.microsoft.com/office/drawing/2014/main" id="{7C684CA6-F11C-4277-A14A-4ED7C11A360F}"/>
              </a:ext>
            </a:extLst>
          </p:cNvPr>
          <p:cNvSpPr>
            <a:spLocks noGrp="1"/>
          </p:cNvSpPr>
          <p:nvPr>
            <p:ph type="body" sz="quarter" idx="15"/>
          </p:nvPr>
        </p:nvSpPr>
        <p:spPr>
          <a:xfrm>
            <a:off x="8331543" y="4459720"/>
            <a:ext cx="3243197" cy="1140888"/>
          </a:xfrm>
        </p:spPr>
        <p:txBody>
          <a:bodyPr/>
          <a:lstStyle>
            <a:lvl1pPr>
              <a:buNone/>
              <a:defRPr>
                <a:solidFill>
                  <a:schemeClr val="tx1"/>
                </a:solidFill>
              </a:defRPr>
            </a:lvl1pPr>
          </a:lstStyle>
          <a:p>
            <a:pPr lvl="0"/>
            <a:endParaRPr lang="en-US" dirty="0"/>
          </a:p>
        </p:txBody>
      </p:sp>
      <p:sp>
        <p:nvSpPr>
          <p:cNvPr id="13" name="Slide Number Placeholder 5">
            <a:extLst>
              <a:ext uri="{FF2B5EF4-FFF2-40B4-BE49-F238E27FC236}">
                <a16:creationId xmlns:a16="http://schemas.microsoft.com/office/drawing/2014/main" id="{114BEAB1-B8E3-4628-9927-90129D4221A9}"/>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329586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ocks">
    <p:spTree>
      <p:nvGrpSpPr>
        <p:cNvPr id="1" name=""/>
        <p:cNvGrpSpPr/>
        <p:nvPr/>
      </p:nvGrpSpPr>
      <p:grpSpPr>
        <a:xfrm>
          <a:off x="0" y="0"/>
          <a:ext cx="0" cy="0"/>
          <a:chOff x="0" y="0"/>
          <a:chExt cx="0" cy="0"/>
        </a:xfrm>
      </p:grpSpPr>
      <p:pic>
        <p:nvPicPr>
          <p:cNvPr id="6" name="Picture 5" descr="A very dark water&#10;&#10;Description automatically generated">
            <a:extLst>
              <a:ext uri="{FF2B5EF4-FFF2-40B4-BE49-F238E27FC236}">
                <a16:creationId xmlns:a16="http://schemas.microsoft.com/office/drawing/2014/main" id="{04070CC1-8BA2-4D62-9572-77FE34CCB8EA}"/>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705125"/>
            <a:ext cx="7891463" cy="6152876"/>
          </a:xfrm>
          <a:prstGeom prst="rect">
            <a:avLst/>
          </a:prstGeom>
        </p:spPr>
      </p:pic>
      <p:sp>
        <p:nvSpPr>
          <p:cNvPr id="2" name="Title 1">
            <a:extLst>
              <a:ext uri="{FF2B5EF4-FFF2-40B4-BE49-F238E27FC236}">
                <a16:creationId xmlns:a16="http://schemas.microsoft.com/office/drawing/2014/main" id="{07012D4A-4D78-4F05-BF0F-AB6EF6C6B77E}"/>
              </a:ext>
            </a:extLst>
          </p:cNvPr>
          <p:cNvSpPr>
            <a:spLocks noGrp="1"/>
          </p:cNvSpPr>
          <p:nvPr>
            <p:ph type="title"/>
          </p:nvPr>
        </p:nvSpPr>
        <p:spPr>
          <a:xfrm>
            <a:off x="581192" y="705124"/>
            <a:ext cx="6917210" cy="1189554"/>
          </a:xfrm>
        </p:spPr>
        <p:txBody>
          <a:bodyPr anchor="ctr"/>
          <a:lstStyle/>
          <a:p>
            <a:r>
              <a:rPr lang="en-US"/>
              <a:t>Click to edit Master title style</a:t>
            </a:r>
          </a:p>
        </p:txBody>
      </p:sp>
      <p:sp>
        <p:nvSpPr>
          <p:cNvPr id="7" name="Content Placeholder 6">
            <a:extLst>
              <a:ext uri="{FF2B5EF4-FFF2-40B4-BE49-F238E27FC236}">
                <a16:creationId xmlns:a16="http://schemas.microsoft.com/office/drawing/2014/main" id="{291C72A9-79DC-4F22-AB01-9917F1BB137C}"/>
              </a:ext>
            </a:extLst>
          </p:cNvPr>
          <p:cNvSpPr>
            <a:spLocks noGrp="1"/>
          </p:cNvSpPr>
          <p:nvPr>
            <p:ph sz="quarter" idx="13"/>
          </p:nvPr>
        </p:nvSpPr>
        <p:spPr>
          <a:xfrm>
            <a:off x="7891463" y="0"/>
            <a:ext cx="4300537" cy="342900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6">
            <a:extLst>
              <a:ext uri="{FF2B5EF4-FFF2-40B4-BE49-F238E27FC236}">
                <a16:creationId xmlns:a16="http://schemas.microsoft.com/office/drawing/2014/main" id="{5A27D9B7-9BF9-47BA-857D-796E72CDF278}"/>
              </a:ext>
            </a:extLst>
          </p:cNvPr>
          <p:cNvSpPr>
            <a:spLocks noGrp="1"/>
          </p:cNvSpPr>
          <p:nvPr>
            <p:ph sz="quarter" idx="14"/>
          </p:nvPr>
        </p:nvSpPr>
        <p:spPr>
          <a:xfrm>
            <a:off x="7891463" y="3429000"/>
            <a:ext cx="4300537" cy="3429000"/>
          </a:xfrm>
        </p:spPr>
        <p:txBody>
          <a:bodyPr/>
          <a:lstStyle>
            <a:lvl1pPr>
              <a:buClrTx/>
              <a:defRPr/>
            </a:lvl1pPr>
            <a:lvl2pPr>
              <a:buClrTx/>
              <a:defRPr/>
            </a:lvl2pPr>
            <a:lvl3pPr>
              <a:buClrTx/>
              <a:defRPr/>
            </a:lvl3pPr>
            <a:lvl4pPr>
              <a:buClrTx/>
              <a:defRPr/>
            </a:lvl4pPr>
            <a:lvl5pPr>
              <a:buClrTx/>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AEFEA9D2-7B52-4477-85F5-B399C5F501AB}"/>
              </a:ext>
            </a:extLst>
          </p:cNvPr>
          <p:cNvSpPr>
            <a:spLocks noGrp="1"/>
          </p:cNvSpPr>
          <p:nvPr>
            <p:ph sz="quarter" idx="15"/>
          </p:nvPr>
        </p:nvSpPr>
        <p:spPr>
          <a:xfrm>
            <a:off x="581025" y="2533650"/>
            <a:ext cx="6916738" cy="2697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Logo&#10;&#10;Description automatically generated">
            <a:extLst>
              <a:ext uri="{FF2B5EF4-FFF2-40B4-BE49-F238E27FC236}">
                <a16:creationId xmlns:a16="http://schemas.microsoft.com/office/drawing/2014/main" id="{115B3A30-F7B8-4E69-8F78-3FC70ACC1AF4}"/>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6759060" y="5943600"/>
            <a:ext cx="1132403" cy="914400"/>
          </a:xfrm>
          <a:prstGeom prst="rect">
            <a:avLst/>
          </a:prstGeom>
        </p:spPr>
      </p:pic>
      <p:cxnSp>
        <p:nvCxnSpPr>
          <p:cNvPr id="9" name="Straight Connector 8">
            <a:extLst>
              <a:ext uri="{FF2B5EF4-FFF2-40B4-BE49-F238E27FC236}">
                <a16:creationId xmlns:a16="http://schemas.microsoft.com/office/drawing/2014/main" id="{25DFDFF8-BF25-42A1-B313-F398DACC2319}"/>
              </a:ext>
            </a:extLst>
          </p:cNvPr>
          <p:cNvCxnSpPr>
            <a:cxnSpLocks/>
          </p:cNvCxnSpPr>
          <p:nvPr userDrawn="1"/>
        </p:nvCxnSpPr>
        <p:spPr>
          <a:xfrm>
            <a:off x="418196" y="667483"/>
            <a:ext cx="7205762" cy="0"/>
          </a:xfrm>
          <a:prstGeom prst="line">
            <a:avLst/>
          </a:prstGeom>
          <a:ln w="76200" cap="sq"/>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D681045-D60A-4DCA-A7EC-1D92C9827D16}"/>
              </a:ext>
            </a:extLst>
          </p:cNvPr>
          <p:cNvCxnSpPr>
            <a:cxnSpLocks/>
          </p:cNvCxnSpPr>
          <p:nvPr userDrawn="1"/>
        </p:nvCxnSpPr>
        <p:spPr>
          <a:xfrm>
            <a:off x="418196" y="1895164"/>
            <a:ext cx="7205762" cy="0"/>
          </a:xfrm>
          <a:prstGeom prst="line">
            <a:avLst/>
          </a:prstGeom>
          <a:ln w="76200" cap="sq"/>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A5001E89-DCFD-4898-8396-5FA7B1D62385}"/>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solidFill>
                <a:schemeClr val="tx1"/>
              </a:solidFill>
            </a:endParaRPr>
          </a:p>
        </p:txBody>
      </p:sp>
    </p:spTree>
    <p:extLst>
      <p:ext uri="{BB962C8B-B14F-4D97-AF65-F5344CB8AC3E}">
        <p14:creationId xmlns:p14="http://schemas.microsoft.com/office/powerpoint/2010/main" val="1623668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ics 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53289F-296C-4E83-A406-E1B7FBC24D44}"/>
              </a:ext>
            </a:extLst>
          </p:cNvPr>
          <p:cNvSpPr/>
          <p:nvPr userDrawn="1"/>
        </p:nvSpPr>
        <p:spPr>
          <a:xfrm>
            <a:off x="422695" y="0"/>
            <a:ext cx="14837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4108399-A60F-4F42-A9CC-F890D21EAB51}"/>
              </a:ext>
            </a:extLst>
          </p:cNvPr>
          <p:cNvSpPr>
            <a:spLocks noGrp="1"/>
          </p:cNvSpPr>
          <p:nvPr>
            <p:ph type="title"/>
          </p:nvPr>
        </p:nvSpPr>
        <p:spPr>
          <a:xfrm>
            <a:off x="0" y="3588589"/>
            <a:ext cx="4771367" cy="1881166"/>
          </a:xfrm>
          <a:solidFill>
            <a:schemeClr val="bg1"/>
          </a:solidFill>
        </p:spPr>
        <p:txBody>
          <a:bodyPr anchor="ctr"/>
          <a:lstStyle>
            <a:lvl1pPr>
              <a:defRPr>
                <a:solidFill>
                  <a:schemeClr val="tx1"/>
                </a:solidFill>
                <a:latin typeface="Verdana Pro SemiBold" panose="020B0704030504040204" pitchFamily="34" charset="0"/>
              </a:defRPr>
            </a:lvl1pPr>
          </a:lstStyle>
          <a:p>
            <a:r>
              <a:rPr lang="en-US" dirty="0"/>
              <a:t>Click to edit Master title style</a:t>
            </a:r>
          </a:p>
        </p:txBody>
      </p:sp>
      <p:sp>
        <p:nvSpPr>
          <p:cNvPr id="7" name="Oval 6">
            <a:extLst>
              <a:ext uri="{FF2B5EF4-FFF2-40B4-BE49-F238E27FC236}">
                <a16:creationId xmlns:a16="http://schemas.microsoft.com/office/drawing/2014/main" id="{E8653280-6DDF-4BA9-BFD7-D54258929E2C}"/>
              </a:ext>
            </a:extLst>
          </p:cNvPr>
          <p:cNvSpPr/>
          <p:nvPr userDrawn="1"/>
        </p:nvSpPr>
        <p:spPr>
          <a:xfrm>
            <a:off x="5374256" y="3480524"/>
            <a:ext cx="1138688" cy="11386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A3A73E5-86B1-478B-A94D-FB2AA37D17DF}"/>
              </a:ext>
            </a:extLst>
          </p:cNvPr>
          <p:cNvSpPr/>
          <p:nvPr userDrawn="1"/>
        </p:nvSpPr>
        <p:spPr>
          <a:xfrm>
            <a:off x="7089954" y="3480524"/>
            <a:ext cx="1138688" cy="11386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911675E-E44F-44D8-ADB4-E457F3276ED7}"/>
              </a:ext>
            </a:extLst>
          </p:cNvPr>
          <p:cNvSpPr/>
          <p:nvPr userDrawn="1"/>
        </p:nvSpPr>
        <p:spPr>
          <a:xfrm>
            <a:off x="8805652" y="3480524"/>
            <a:ext cx="1138688" cy="11386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F175C42-02A8-42A2-B9CA-6995B7FA56E2}"/>
              </a:ext>
            </a:extLst>
          </p:cNvPr>
          <p:cNvSpPr/>
          <p:nvPr userDrawn="1"/>
        </p:nvSpPr>
        <p:spPr>
          <a:xfrm>
            <a:off x="10521350" y="3480524"/>
            <a:ext cx="1138688" cy="11386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358EDA68-2178-4BA5-8F23-3B6D77CC4B8E}"/>
              </a:ext>
            </a:extLst>
          </p:cNvPr>
          <p:cNvSpPr>
            <a:spLocks noGrp="1"/>
          </p:cNvSpPr>
          <p:nvPr>
            <p:ph type="body" sz="quarter" idx="10" hasCustomPrompt="1"/>
          </p:nvPr>
        </p:nvSpPr>
        <p:spPr>
          <a:xfrm>
            <a:off x="5270500" y="4916488"/>
            <a:ext cx="1346200" cy="760412"/>
          </a:xfrm>
        </p:spPr>
        <p:txBody>
          <a:bodyPr/>
          <a:lstStyle>
            <a:lvl1pPr>
              <a:buClr>
                <a:schemeClr val="tx1"/>
              </a:buClr>
              <a:defRPr/>
            </a:lvl1pPr>
          </a:lstStyle>
          <a:p>
            <a:pPr lvl="0"/>
            <a:r>
              <a:rPr lang="en-US" dirty="0"/>
              <a:t>Text</a:t>
            </a:r>
          </a:p>
        </p:txBody>
      </p:sp>
      <p:sp>
        <p:nvSpPr>
          <p:cNvPr id="22" name="Picture Placeholder 21">
            <a:extLst>
              <a:ext uri="{FF2B5EF4-FFF2-40B4-BE49-F238E27FC236}">
                <a16:creationId xmlns:a16="http://schemas.microsoft.com/office/drawing/2014/main" id="{A3E21C4B-313C-4C63-97F7-042700C7C446}"/>
              </a:ext>
            </a:extLst>
          </p:cNvPr>
          <p:cNvSpPr>
            <a:spLocks noGrp="1"/>
          </p:cNvSpPr>
          <p:nvPr>
            <p:ph type="pic" sz="quarter" idx="14"/>
          </p:nvPr>
        </p:nvSpPr>
        <p:spPr>
          <a:xfrm>
            <a:off x="2544763" y="258792"/>
            <a:ext cx="9324975" cy="2924146"/>
          </a:xfrm>
        </p:spPr>
        <p:txBody>
          <a:bodyPr/>
          <a:lstStyle/>
          <a:p>
            <a:endParaRPr lang="en-US"/>
          </a:p>
        </p:txBody>
      </p:sp>
      <p:sp>
        <p:nvSpPr>
          <p:cNvPr id="23" name="Text Placeholder 16">
            <a:extLst>
              <a:ext uri="{FF2B5EF4-FFF2-40B4-BE49-F238E27FC236}">
                <a16:creationId xmlns:a16="http://schemas.microsoft.com/office/drawing/2014/main" id="{173C8D08-607B-430B-A0F8-372E7C4EC4E5}"/>
              </a:ext>
            </a:extLst>
          </p:cNvPr>
          <p:cNvSpPr>
            <a:spLocks noGrp="1"/>
          </p:cNvSpPr>
          <p:nvPr>
            <p:ph type="body" sz="quarter" idx="15" hasCustomPrompt="1"/>
          </p:nvPr>
        </p:nvSpPr>
        <p:spPr>
          <a:xfrm>
            <a:off x="6980687" y="4916488"/>
            <a:ext cx="1346200" cy="760412"/>
          </a:xfrm>
        </p:spPr>
        <p:txBody>
          <a:bodyPr/>
          <a:lstStyle>
            <a:lvl1pPr>
              <a:buClr>
                <a:schemeClr val="tx1"/>
              </a:buClr>
              <a:defRPr/>
            </a:lvl1pPr>
          </a:lstStyle>
          <a:p>
            <a:pPr lvl="0"/>
            <a:r>
              <a:rPr lang="en-US" dirty="0"/>
              <a:t>Text</a:t>
            </a:r>
          </a:p>
        </p:txBody>
      </p:sp>
      <p:sp>
        <p:nvSpPr>
          <p:cNvPr id="24" name="Text Placeholder 16">
            <a:extLst>
              <a:ext uri="{FF2B5EF4-FFF2-40B4-BE49-F238E27FC236}">
                <a16:creationId xmlns:a16="http://schemas.microsoft.com/office/drawing/2014/main" id="{C1E23FBC-058E-4D5C-8678-3FCA43F79401}"/>
              </a:ext>
            </a:extLst>
          </p:cNvPr>
          <p:cNvSpPr>
            <a:spLocks noGrp="1"/>
          </p:cNvSpPr>
          <p:nvPr>
            <p:ph type="body" sz="quarter" idx="16" hasCustomPrompt="1"/>
          </p:nvPr>
        </p:nvSpPr>
        <p:spPr>
          <a:xfrm>
            <a:off x="8701896" y="4916488"/>
            <a:ext cx="1346200" cy="760412"/>
          </a:xfrm>
        </p:spPr>
        <p:txBody>
          <a:bodyPr/>
          <a:lstStyle>
            <a:lvl1pPr>
              <a:buClr>
                <a:schemeClr val="tx1"/>
              </a:buClr>
              <a:defRPr/>
            </a:lvl1pPr>
          </a:lstStyle>
          <a:p>
            <a:pPr lvl="0"/>
            <a:r>
              <a:rPr lang="en-US" dirty="0"/>
              <a:t>Text</a:t>
            </a:r>
          </a:p>
        </p:txBody>
      </p:sp>
      <p:sp>
        <p:nvSpPr>
          <p:cNvPr id="25" name="Text Placeholder 16">
            <a:extLst>
              <a:ext uri="{FF2B5EF4-FFF2-40B4-BE49-F238E27FC236}">
                <a16:creationId xmlns:a16="http://schemas.microsoft.com/office/drawing/2014/main" id="{96444FCF-EE85-44E3-893E-CDDFA235CC11}"/>
              </a:ext>
            </a:extLst>
          </p:cNvPr>
          <p:cNvSpPr>
            <a:spLocks noGrp="1"/>
          </p:cNvSpPr>
          <p:nvPr>
            <p:ph type="body" sz="quarter" idx="17" hasCustomPrompt="1"/>
          </p:nvPr>
        </p:nvSpPr>
        <p:spPr>
          <a:xfrm>
            <a:off x="10423105" y="4916488"/>
            <a:ext cx="1346200" cy="760412"/>
          </a:xfrm>
        </p:spPr>
        <p:txBody>
          <a:bodyPr/>
          <a:lstStyle>
            <a:lvl1pPr>
              <a:buClr>
                <a:schemeClr val="tx1"/>
              </a:buClr>
              <a:defRPr/>
            </a:lvl1pPr>
          </a:lstStyle>
          <a:p>
            <a:pPr lvl="0"/>
            <a:r>
              <a:rPr lang="en-US" dirty="0"/>
              <a:t>Text</a:t>
            </a:r>
          </a:p>
        </p:txBody>
      </p:sp>
      <p:pic>
        <p:nvPicPr>
          <p:cNvPr id="35" name="Picture 34" descr="Logo&#10;&#10;Description automatically generated">
            <a:extLst>
              <a:ext uri="{FF2B5EF4-FFF2-40B4-BE49-F238E27FC236}">
                <a16:creationId xmlns:a16="http://schemas.microsoft.com/office/drawing/2014/main" id="{8EFC3680-F6F0-4EEC-85AA-32BFCDE530A1}"/>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0985717" y="5929714"/>
            <a:ext cx="1132403" cy="914400"/>
          </a:xfrm>
          <a:prstGeom prst="rect">
            <a:avLst/>
          </a:prstGeom>
        </p:spPr>
      </p:pic>
      <p:sp>
        <p:nvSpPr>
          <p:cNvPr id="16" name="Slide Number Placeholder 5">
            <a:extLst>
              <a:ext uri="{FF2B5EF4-FFF2-40B4-BE49-F238E27FC236}">
                <a16:creationId xmlns:a16="http://schemas.microsoft.com/office/drawing/2014/main" id="{69EEBA2F-DF12-44A0-9331-E9C435011DF3}"/>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4146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pic Ico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6153A-11EC-431F-A507-B040E2004255}"/>
              </a:ext>
            </a:extLst>
          </p:cNvPr>
          <p:cNvSpPr>
            <a:spLocks noGrp="1"/>
          </p:cNvSpPr>
          <p:nvPr>
            <p:ph type="title"/>
          </p:nvPr>
        </p:nvSpPr>
        <p:spPr>
          <a:xfrm>
            <a:off x="4244439" y="544361"/>
            <a:ext cx="6184793" cy="1189554"/>
          </a:xfrm>
        </p:spPr>
        <p:txBody>
          <a:bodyPr/>
          <a:lstStyle>
            <a:lvl1pPr algn="l">
              <a:defRPr/>
            </a:lvl1pPr>
          </a:lstStyle>
          <a:p>
            <a:r>
              <a:rPr lang="en-US" dirty="0"/>
              <a:t>Click to edit Master title style</a:t>
            </a:r>
          </a:p>
        </p:txBody>
      </p:sp>
      <p:sp>
        <p:nvSpPr>
          <p:cNvPr id="8" name="Rectangle 7">
            <a:extLst>
              <a:ext uri="{FF2B5EF4-FFF2-40B4-BE49-F238E27FC236}">
                <a16:creationId xmlns:a16="http://schemas.microsoft.com/office/drawing/2014/main" id="{30D4556F-2FB4-4A48-B4FC-D53A671552CE}"/>
              </a:ext>
            </a:extLst>
          </p:cNvPr>
          <p:cNvSpPr/>
          <p:nvPr userDrawn="1"/>
        </p:nvSpPr>
        <p:spPr>
          <a:xfrm>
            <a:off x="3821502" y="2112265"/>
            <a:ext cx="8370498" cy="3588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5108A0E0-5600-4482-BB46-8A3ECC853AF1}"/>
              </a:ext>
            </a:extLst>
          </p:cNvPr>
          <p:cNvCxnSpPr>
            <a:cxnSpLocks/>
          </p:cNvCxnSpPr>
          <p:nvPr userDrawn="1"/>
        </p:nvCxnSpPr>
        <p:spPr>
          <a:xfrm>
            <a:off x="8006751" y="2674885"/>
            <a:ext cx="0" cy="25965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6">
            <a:extLst>
              <a:ext uri="{FF2B5EF4-FFF2-40B4-BE49-F238E27FC236}">
                <a16:creationId xmlns:a16="http://schemas.microsoft.com/office/drawing/2014/main" id="{F8928458-7694-407F-B54D-2FF85E79979C}"/>
              </a:ext>
            </a:extLst>
          </p:cNvPr>
          <p:cNvSpPr>
            <a:spLocks noGrp="1"/>
          </p:cNvSpPr>
          <p:nvPr>
            <p:ph type="body" sz="quarter" idx="10" hasCustomPrompt="1"/>
          </p:nvPr>
        </p:nvSpPr>
        <p:spPr>
          <a:xfrm>
            <a:off x="4244438" y="3735924"/>
            <a:ext cx="3308497" cy="760412"/>
          </a:xfrm>
        </p:spPr>
        <p:txBody>
          <a:bodyPr/>
          <a:lstStyle>
            <a:lvl1pPr>
              <a:buClr>
                <a:schemeClr val="bg1"/>
              </a:buClr>
              <a:defRPr>
                <a:solidFill>
                  <a:schemeClr val="bg1"/>
                </a:solidFill>
              </a:defRPr>
            </a:lvl1pPr>
          </a:lstStyle>
          <a:p>
            <a:pPr lvl="0"/>
            <a:r>
              <a:rPr lang="en-US" dirty="0"/>
              <a:t>Text</a:t>
            </a:r>
          </a:p>
        </p:txBody>
      </p:sp>
      <p:sp>
        <p:nvSpPr>
          <p:cNvPr id="17" name="Text Placeholder 16">
            <a:extLst>
              <a:ext uri="{FF2B5EF4-FFF2-40B4-BE49-F238E27FC236}">
                <a16:creationId xmlns:a16="http://schemas.microsoft.com/office/drawing/2014/main" id="{A40F2A03-614A-4A08-8FF8-5EDF928936CC}"/>
              </a:ext>
            </a:extLst>
          </p:cNvPr>
          <p:cNvSpPr>
            <a:spLocks noGrp="1"/>
          </p:cNvSpPr>
          <p:nvPr>
            <p:ph type="body" sz="quarter" idx="15" hasCustomPrompt="1"/>
          </p:nvPr>
        </p:nvSpPr>
        <p:spPr>
          <a:xfrm>
            <a:off x="8467395" y="3729534"/>
            <a:ext cx="3270789" cy="760412"/>
          </a:xfrm>
        </p:spPr>
        <p:txBody>
          <a:bodyPr/>
          <a:lstStyle>
            <a:lvl1pPr>
              <a:buClr>
                <a:schemeClr val="bg1"/>
              </a:buClr>
              <a:defRPr>
                <a:solidFill>
                  <a:schemeClr val="bg1"/>
                </a:solidFill>
              </a:defRPr>
            </a:lvl1pPr>
          </a:lstStyle>
          <a:p>
            <a:pPr lvl="0"/>
            <a:r>
              <a:rPr lang="en-US" dirty="0"/>
              <a:t>Text</a:t>
            </a:r>
          </a:p>
        </p:txBody>
      </p:sp>
      <p:sp>
        <p:nvSpPr>
          <p:cNvPr id="19" name="Content Placeholder 18">
            <a:extLst>
              <a:ext uri="{FF2B5EF4-FFF2-40B4-BE49-F238E27FC236}">
                <a16:creationId xmlns:a16="http://schemas.microsoft.com/office/drawing/2014/main" id="{62B46745-A65F-4720-AF7C-48CBFE60B127}"/>
              </a:ext>
            </a:extLst>
          </p:cNvPr>
          <p:cNvSpPr>
            <a:spLocks noGrp="1"/>
          </p:cNvSpPr>
          <p:nvPr>
            <p:ph sz="quarter" idx="16"/>
          </p:nvPr>
        </p:nvSpPr>
        <p:spPr>
          <a:xfrm>
            <a:off x="0" y="0"/>
            <a:ext cx="38211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descr="Logo&#10;&#10;Description automatically generated">
            <a:extLst>
              <a:ext uri="{FF2B5EF4-FFF2-40B4-BE49-F238E27FC236}">
                <a16:creationId xmlns:a16="http://schemas.microsoft.com/office/drawing/2014/main" id="{82A9288F-537F-4A50-9CEC-90E3185F9AC5}"/>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0985717" y="5929714"/>
            <a:ext cx="1132403" cy="914400"/>
          </a:xfrm>
          <a:prstGeom prst="rect">
            <a:avLst/>
          </a:prstGeom>
        </p:spPr>
      </p:pic>
      <p:sp>
        <p:nvSpPr>
          <p:cNvPr id="24" name="Oval 23">
            <a:extLst>
              <a:ext uri="{FF2B5EF4-FFF2-40B4-BE49-F238E27FC236}">
                <a16:creationId xmlns:a16="http://schemas.microsoft.com/office/drawing/2014/main" id="{49D4D2F2-EC71-4565-8B0C-D828B8846A70}"/>
              </a:ext>
            </a:extLst>
          </p:cNvPr>
          <p:cNvSpPr/>
          <p:nvPr userDrawn="1"/>
        </p:nvSpPr>
        <p:spPr>
          <a:xfrm>
            <a:off x="5374256" y="2392388"/>
            <a:ext cx="1138688" cy="11386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2C9107A-1F92-4A11-8FE9-D4B25CDB9BC0}"/>
              </a:ext>
            </a:extLst>
          </p:cNvPr>
          <p:cNvSpPr/>
          <p:nvPr userDrawn="1"/>
        </p:nvSpPr>
        <p:spPr>
          <a:xfrm>
            <a:off x="9713871" y="2355699"/>
            <a:ext cx="1138688" cy="11386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DA1E1F06-D65B-41D8-867B-BD52B9D460D1}"/>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664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A9C0-7F27-4BF2-A92B-347EFD731F55}"/>
              </a:ext>
            </a:extLst>
          </p:cNvPr>
          <p:cNvSpPr>
            <a:spLocks noGrp="1"/>
          </p:cNvSpPr>
          <p:nvPr>
            <p:ph type="title"/>
          </p:nvPr>
        </p:nvSpPr>
        <p:spPr>
          <a:xfrm>
            <a:off x="6096000" y="814852"/>
            <a:ext cx="5514808" cy="1189554"/>
          </a:xfrm>
        </p:spPr>
        <p:txBody>
          <a:bodyPr anchor="ctr"/>
          <a:lstStyle/>
          <a:p>
            <a:r>
              <a:rPr lang="en-US" dirty="0"/>
              <a:t>Click to edit Master title style</a:t>
            </a:r>
          </a:p>
        </p:txBody>
      </p:sp>
      <p:sp>
        <p:nvSpPr>
          <p:cNvPr id="8" name="Rectangle 7">
            <a:extLst>
              <a:ext uri="{FF2B5EF4-FFF2-40B4-BE49-F238E27FC236}">
                <a16:creationId xmlns:a16="http://schemas.microsoft.com/office/drawing/2014/main" id="{CEDCC5FE-E519-4328-A242-B4E33619B654}"/>
              </a:ext>
            </a:extLst>
          </p:cNvPr>
          <p:cNvSpPr/>
          <p:nvPr userDrawn="1"/>
        </p:nvSpPr>
        <p:spPr>
          <a:xfrm>
            <a:off x="6096000" y="0"/>
            <a:ext cx="5514808" cy="630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2093F607-5FC5-43D4-B40A-B98E0E6BBB86}"/>
              </a:ext>
            </a:extLst>
          </p:cNvPr>
          <p:cNvSpPr>
            <a:spLocks noGrp="1"/>
          </p:cNvSpPr>
          <p:nvPr>
            <p:ph type="body" sz="quarter" idx="10"/>
          </p:nvPr>
        </p:nvSpPr>
        <p:spPr>
          <a:xfrm>
            <a:off x="6095833" y="2281918"/>
            <a:ext cx="5514975" cy="1592263"/>
          </a:xfrm>
        </p:spPr>
        <p:txBody>
          <a:bodyPr/>
          <a:lstStyle/>
          <a:p>
            <a:pPr lvl="0"/>
            <a:r>
              <a:rPr lang="en-US" dirty="0"/>
              <a:t>Click to edit Master text styles</a:t>
            </a:r>
          </a:p>
          <a:p>
            <a:pPr lvl="1"/>
            <a:r>
              <a:rPr lang="en-US" dirty="0"/>
              <a:t>Second level</a:t>
            </a:r>
          </a:p>
        </p:txBody>
      </p:sp>
      <p:sp>
        <p:nvSpPr>
          <p:cNvPr id="16" name="Picture Placeholder 15">
            <a:extLst>
              <a:ext uri="{FF2B5EF4-FFF2-40B4-BE49-F238E27FC236}">
                <a16:creationId xmlns:a16="http://schemas.microsoft.com/office/drawing/2014/main" id="{2C13B32A-2C33-4516-8A42-4B07F31362FE}"/>
              </a:ext>
            </a:extLst>
          </p:cNvPr>
          <p:cNvSpPr>
            <a:spLocks noGrp="1"/>
          </p:cNvSpPr>
          <p:nvPr>
            <p:ph type="pic" sz="quarter" idx="11"/>
          </p:nvPr>
        </p:nvSpPr>
        <p:spPr>
          <a:xfrm>
            <a:off x="669554" y="457547"/>
            <a:ext cx="4743694" cy="5826125"/>
          </a:xfrm>
        </p:spPr>
        <p:txBody>
          <a:bodyPr/>
          <a:lstStyle/>
          <a:p>
            <a:endParaRPr lang="en-US"/>
          </a:p>
        </p:txBody>
      </p:sp>
      <p:sp>
        <p:nvSpPr>
          <p:cNvPr id="18" name="Picture Placeholder 17">
            <a:extLst>
              <a:ext uri="{FF2B5EF4-FFF2-40B4-BE49-F238E27FC236}">
                <a16:creationId xmlns:a16="http://schemas.microsoft.com/office/drawing/2014/main" id="{DAAE841F-739F-4DF4-8681-79D4AB90F916}"/>
              </a:ext>
            </a:extLst>
          </p:cNvPr>
          <p:cNvSpPr>
            <a:spLocks noGrp="1"/>
          </p:cNvSpPr>
          <p:nvPr>
            <p:ph type="pic" sz="quarter" idx="12"/>
          </p:nvPr>
        </p:nvSpPr>
        <p:spPr>
          <a:xfrm>
            <a:off x="6096000" y="3874181"/>
            <a:ext cx="5514975" cy="1952291"/>
          </a:xfrm>
        </p:spPr>
        <p:txBody>
          <a:bodyPr/>
          <a:lstStyle/>
          <a:p>
            <a:endParaRPr lang="en-US"/>
          </a:p>
        </p:txBody>
      </p:sp>
      <p:sp>
        <p:nvSpPr>
          <p:cNvPr id="19" name="Rectangle 18">
            <a:extLst>
              <a:ext uri="{FF2B5EF4-FFF2-40B4-BE49-F238E27FC236}">
                <a16:creationId xmlns:a16="http://schemas.microsoft.com/office/drawing/2014/main" id="{FAFF1FD2-3582-43D2-B596-C4783579C79A}"/>
              </a:ext>
            </a:extLst>
          </p:cNvPr>
          <p:cNvSpPr/>
          <p:nvPr userDrawn="1"/>
        </p:nvSpPr>
        <p:spPr>
          <a:xfrm>
            <a:off x="0" y="3712464"/>
            <a:ext cx="4743694" cy="1746504"/>
          </a:xfrm>
          <a:prstGeom prst="rect">
            <a:avLst/>
          </a:prstGeom>
          <a:solidFill>
            <a:srgbClr val="406882">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C22891FC-24CB-4B30-A0C4-C6634C7A0CE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0985717" y="5929714"/>
            <a:ext cx="1132403" cy="914400"/>
          </a:xfrm>
          <a:prstGeom prst="rect">
            <a:avLst/>
          </a:prstGeom>
        </p:spPr>
      </p:pic>
      <p:sp>
        <p:nvSpPr>
          <p:cNvPr id="24" name="Text Placeholder 23">
            <a:extLst>
              <a:ext uri="{FF2B5EF4-FFF2-40B4-BE49-F238E27FC236}">
                <a16:creationId xmlns:a16="http://schemas.microsoft.com/office/drawing/2014/main" id="{5022B4EB-8233-425B-AA8F-00530DBACA8F}"/>
              </a:ext>
            </a:extLst>
          </p:cNvPr>
          <p:cNvSpPr>
            <a:spLocks noGrp="1"/>
          </p:cNvSpPr>
          <p:nvPr>
            <p:ph type="body" sz="quarter" idx="14" hasCustomPrompt="1"/>
          </p:nvPr>
        </p:nvSpPr>
        <p:spPr>
          <a:xfrm>
            <a:off x="430213" y="3941763"/>
            <a:ext cx="3876675" cy="1187450"/>
          </a:xfrm>
        </p:spPr>
        <p:txBody>
          <a:bodyPr/>
          <a:lstStyle>
            <a:lvl1pPr>
              <a:buNone/>
              <a:defRPr>
                <a:solidFill>
                  <a:schemeClr val="bg1"/>
                </a:solidFill>
              </a:defRPr>
            </a:lvl1pPr>
          </a:lstStyle>
          <a:p>
            <a:pPr lvl="0"/>
            <a:r>
              <a:rPr lang="en-US" dirty="0"/>
              <a:t>Text Here</a:t>
            </a:r>
          </a:p>
        </p:txBody>
      </p:sp>
      <p:sp>
        <p:nvSpPr>
          <p:cNvPr id="11" name="Slide Number Placeholder 5">
            <a:extLst>
              <a:ext uri="{FF2B5EF4-FFF2-40B4-BE49-F238E27FC236}">
                <a16:creationId xmlns:a16="http://schemas.microsoft.com/office/drawing/2014/main" id="{232E61CA-D86E-4714-929E-6D3E40C0445E}"/>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60659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A9C0-7F27-4BF2-A92B-347EFD731F55}"/>
              </a:ext>
            </a:extLst>
          </p:cNvPr>
          <p:cNvSpPr>
            <a:spLocks noGrp="1"/>
          </p:cNvSpPr>
          <p:nvPr>
            <p:ph type="title"/>
          </p:nvPr>
        </p:nvSpPr>
        <p:spPr>
          <a:xfrm>
            <a:off x="403604" y="1207725"/>
            <a:ext cx="5009644" cy="1189554"/>
          </a:xfrm>
        </p:spPr>
        <p:txBody>
          <a:bodyPr anchor="ctr"/>
          <a:lstStyle/>
          <a:p>
            <a:r>
              <a:rPr lang="en-US" dirty="0"/>
              <a:t>Click to edit Master title style</a:t>
            </a:r>
          </a:p>
        </p:txBody>
      </p:sp>
      <p:sp>
        <p:nvSpPr>
          <p:cNvPr id="8" name="Rectangle 7">
            <a:extLst>
              <a:ext uri="{FF2B5EF4-FFF2-40B4-BE49-F238E27FC236}">
                <a16:creationId xmlns:a16="http://schemas.microsoft.com/office/drawing/2014/main" id="{CEDCC5FE-E519-4328-A242-B4E33619B654}"/>
              </a:ext>
            </a:extLst>
          </p:cNvPr>
          <p:cNvSpPr/>
          <p:nvPr userDrawn="1"/>
        </p:nvSpPr>
        <p:spPr>
          <a:xfrm>
            <a:off x="403604" y="258860"/>
            <a:ext cx="5009644" cy="630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2093F607-5FC5-43D4-B40A-B98E0E6BBB86}"/>
              </a:ext>
            </a:extLst>
          </p:cNvPr>
          <p:cNvSpPr>
            <a:spLocks noGrp="1"/>
          </p:cNvSpPr>
          <p:nvPr>
            <p:ph type="body" sz="quarter" idx="10"/>
          </p:nvPr>
        </p:nvSpPr>
        <p:spPr>
          <a:xfrm>
            <a:off x="6096000" y="3941332"/>
            <a:ext cx="5725119" cy="1592263"/>
          </a:xfrm>
        </p:spPr>
        <p:txBody>
          <a:bodyPr/>
          <a:lstStyle/>
          <a:p>
            <a:pPr lvl="0"/>
            <a:r>
              <a:rPr lang="en-US" dirty="0"/>
              <a:t>Click to edit Master text styles</a:t>
            </a:r>
          </a:p>
          <a:p>
            <a:pPr lvl="1"/>
            <a:r>
              <a:rPr lang="en-US" dirty="0"/>
              <a:t>Second level</a:t>
            </a:r>
          </a:p>
        </p:txBody>
      </p:sp>
      <p:sp>
        <p:nvSpPr>
          <p:cNvPr id="18" name="Picture Placeholder 17">
            <a:extLst>
              <a:ext uri="{FF2B5EF4-FFF2-40B4-BE49-F238E27FC236}">
                <a16:creationId xmlns:a16="http://schemas.microsoft.com/office/drawing/2014/main" id="{DAAE841F-739F-4DF4-8681-79D4AB90F916}"/>
              </a:ext>
            </a:extLst>
          </p:cNvPr>
          <p:cNvSpPr>
            <a:spLocks noGrp="1"/>
          </p:cNvSpPr>
          <p:nvPr>
            <p:ph type="pic" sz="quarter" idx="12"/>
          </p:nvPr>
        </p:nvSpPr>
        <p:spPr>
          <a:xfrm>
            <a:off x="6096001" y="258860"/>
            <a:ext cx="5725120" cy="3389596"/>
          </a:xfrm>
        </p:spPr>
        <p:txBody>
          <a:bodyPr/>
          <a:lstStyle/>
          <a:p>
            <a:endParaRPr lang="en-US"/>
          </a:p>
        </p:txBody>
      </p:sp>
      <p:sp>
        <p:nvSpPr>
          <p:cNvPr id="4" name="Content Placeholder 3">
            <a:extLst>
              <a:ext uri="{FF2B5EF4-FFF2-40B4-BE49-F238E27FC236}">
                <a16:creationId xmlns:a16="http://schemas.microsoft.com/office/drawing/2014/main" id="{B0A4B45C-A6CB-448A-9DAF-D2BEFAC26102}"/>
              </a:ext>
            </a:extLst>
          </p:cNvPr>
          <p:cNvSpPr>
            <a:spLocks noGrp="1"/>
          </p:cNvSpPr>
          <p:nvPr>
            <p:ph sz="quarter" idx="13"/>
          </p:nvPr>
        </p:nvSpPr>
        <p:spPr>
          <a:xfrm>
            <a:off x="403225" y="2779713"/>
            <a:ext cx="5009645" cy="3819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Logo&#10;&#10;Description automatically generated">
            <a:extLst>
              <a:ext uri="{FF2B5EF4-FFF2-40B4-BE49-F238E27FC236}">
                <a16:creationId xmlns:a16="http://schemas.microsoft.com/office/drawing/2014/main" id="{AB534C65-26B7-44C8-8A98-94119A9A16FE}"/>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0985717" y="5929714"/>
            <a:ext cx="1132403" cy="914400"/>
          </a:xfrm>
          <a:prstGeom prst="rect">
            <a:avLst/>
          </a:prstGeom>
        </p:spPr>
      </p:pic>
      <p:sp>
        <p:nvSpPr>
          <p:cNvPr id="9" name="Slide Number Placeholder 5">
            <a:extLst>
              <a:ext uri="{FF2B5EF4-FFF2-40B4-BE49-F238E27FC236}">
                <a16:creationId xmlns:a16="http://schemas.microsoft.com/office/drawing/2014/main" id="{4A8A4A51-7A03-49E7-B96B-2E555CC440C6}"/>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5387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13C1-8898-4E56-96B5-ECB4B75200D0}"/>
              </a:ext>
            </a:extLst>
          </p:cNvPr>
          <p:cNvSpPr>
            <a:spLocks noGrp="1"/>
          </p:cNvSpPr>
          <p:nvPr>
            <p:ph type="title"/>
          </p:nvPr>
        </p:nvSpPr>
        <p:spPr/>
        <p:txBody>
          <a:bodyPr anchor="ctr"/>
          <a:lstStyle/>
          <a:p>
            <a:r>
              <a:rPr lang="en-US" dirty="0"/>
              <a:t>Click to edit Master title style</a:t>
            </a:r>
          </a:p>
        </p:txBody>
      </p:sp>
      <p:pic>
        <p:nvPicPr>
          <p:cNvPr id="9" name="Picture 8" descr="Logo&#10;&#10;Description automatically generated">
            <a:extLst>
              <a:ext uri="{FF2B5EF4-FFF2-40B4-BE49-F238E27FC236}">
                <a16:creationId xmlns:a16="http://schemas.microsoft.com/office/drawing/2014/main" id="{97D7CDE4-8A13-4C0D-9288-461BAAC94C02}"/>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0985717" y="5929714"/>
            <a:ext cx="1132403" cy="914400"/>
          </a:xfrm>
          <a:prstGeom prst="rect">
            <a:avLst/>
          </a:prstGeom>
        </p:spPr>
      </p:pic>
      <p:sp>
        <p:nvSpPr>
          <p:cNvPr id="5" name="Slide Number Placeholder 5">
            <a:extLst>
              <a:ext uri="{FF2B5EF4-FFF2-40B4-BE49-F238E27FC236}">
                <a16:creationId xmlns:a16="http://schemas.microsoft.com/office/drawing/2014/main" id="{3202DAA1-9AF1-48F9-B4F0-E9EC14876B46}"/>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7500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9EBD0CF-8229-4DFD-9D2F-DE1CD0976834}"/>
              </a:ext>
            </a:extLst>
          </p:cNvPr>
          <p:cNvSpPr>
            <a:spLocks noGrp="1"/>
          </p:cNvSpPr>
          <p:nvPr>
            <p:ph type="pic" sz="quarter" idx="13"/>
          </p:nvPr>
        </p:nvSpPr>
        <p:spPr>
          <a:xfrm>
            <a:off x="993622" y="1114425"/>
            <a:ext cx="3133725" cy="2876550"/>
          </a:xfrm>
        </p:spPr>
        <p:txBody>
          <a:bodyPr/>
          <a:lstStyle/>
          <a:p>
            <a:endParaRPr lang="en-US" dirty="0"/>
          </a:p>
        </p:txBody>
      </p:sp>
      <p:sp>
        <p:nvSpPr>
          <p:cNvPr id="9" name="Picture Placeholder 7">
            <a:extLst>
              <a:ext uri="{FF2B5EF4-FFF2-40B4-BE49-F238E27FC236}">
                <a16:creationId xmlns:a16="http://schemas.microsoft.com/office/drawing/2014/main" id="{44A17F95-A7F9-4F14-BEBB-1553197CA8C4}"/>
              </a:ext>
            </a:extLst>
          </p:cNvPr>
          <p:cNvSpPr>
            <a:spLocks noGrp="1"/>
          </p:cNvSpPr>
          <p:nvPr>
            <p:ph type="pic" sz="quarter" idx="14"/>
          </p:nvPr>
        </p:nvSpPr>
        <p:spPr>
          <a:xfrm>
            <a:off x="4472226" y="1114425"/>
            <a:ext cx="3133725" cy="2876550"/>
          </a:xfrm>
        </p:spPr>
        <p:txBody>
          <a:bodyPr/>
          <a:lstStyle/>
          <a:p>
            <a:endParaRPr lang="en-US"/>
          </a:p>
        </p:txBody>
      </p:sp>
      <p:sp>
        <p:nvSpPr>
          <p:cNvPr id="10" name="Picture Placeholder 7">
            <a:extLst>
              <a:ext uri="{FF2B5EF4-FFF2-40B4-BE49-F238E27FC236}">
                <a16:creationId xmlns:a16="http://schemas.microsoft.com/office/drawing/2014/main" id="{17BF8461-6092-47FD-B83C-B2BE99084147}"/>
              </a:ext>
            </a:extLst>
          </p:cNvPr>
          <p:cNvSpPr>
            <a:spLocks noGrp="1"/>
          </p:cNvSpPr>
          <p:nvPr>
            <p:ph type="pic" sz="quarter" idx="15"/>
          </p:nvPr>
        </p:nvSpPr>
        <p:spPr>
          <a:xfrm>
            <a:off x="7950830" y="1114425"/>
            <a:ext cx="3133725" cy="2876550"/>
          </a:xfrm>
        </p:spPr>
        <p:txBody>
          <a:bodyPr/>
          <a:lstStyle/>
          <a:p>
            <a:endParaRPr lang="en-US"/>
          </a:p>
        </p:txBody>
      </p:sp>
      <p:sp>
        <p:nvSpPr>
          <p:cNvPr id="20" name="Text Placeholder 19">
            <a:extLst>
              <a:ext uri="{FF2B5EF4-FFF2-40B4-BE49-F238E27FC236}">
                <a16:creationId xmlns:a16="http://schemas.microsoft.com/office/drawing/2014/main" id="{319EEFBD-97A4-43C1-B50D-AB450D349D19}"/>
              </a:ext>
            </a:extLst>
          </p:cNvPr>
          <p:cNvSpPr>
            <a:spLocks noGrp="1"/>
          </p:cNvSpPr>
          <p:nvPr>
            <p:ph type="body" sz="quarter" idx="22" hasCustomPrompt="1"/>
          </p:nvPr>
        </p:nvSpPr>
        <p:spPr>
          <a:xfrm>
            <a:off x="993622" y="4081463"/>
            <a:ext cx="3133724" cy="504825"/>
          </a:xfrm>
        </p:spPr>
        <p:txBody>
          <a:bodyPr/>
          <a:lstStyle>
            <a:lvl1pPr algn="ctr">
              <a:buNone/>
              <a:defRPr>
                <a:latin typeface="+mj-lt"/>
              </a:defRPr>
            </a:lvl1pPr>
          </a:lstStyle>
          <a:p>
            <a:pPr lvl="0"/>
            <a:r>
              <a:rPr lang="en-US" dirty="0"/>
              <a:t>Title</a:t>
            </a:r>
          </a:p>
        </p:txBody>
      </p:sp>
      <p:sp>
        <p:nvSpPr>
          <p:cNvPr id="21" name="Text Placeholder 19">
            <a:extLst>
              <a:ext uri="{FF2B5EF4-FFF2-40B4-BE49-F238E27FC236}">
                <a16:creationId xmlns:a16="http://schemas.microsoft.com/office/drawing/2014/main" id="{2C888A25-A6F4-4080-83C0-5316BDF265E3}"/>
              </a:ext>
            </a:extLst>
          </p:cNvPr>
          <p:cNvSpPr>
            <a:spLocks noGrp="1"/>
          </p:cNvSpPr>
          <p:nvPr>
            <p:ph type="body" sz="quarter" idx="23" hasCustomPrompt="1"/>
          </p:nvPr>
        </p:nvSpPr>
        <p:spPr>
          <a:xfrm>
            <a:off x="4472226" y="4081463"/>
            <a:ext cx="3133724" cy="504825"/>
          </a:xfrm>
        </p:spPr>
        <p:txBody>
          <a:bodyPr/>
          <a:lstStyle>
            <a:lvl1pPr algn="ctr">
              <a:buNone/>
              <a:defRPr>
                <a:latin typeface="+mj-lt"/>
              </a:defRPr>
            </a:lvl1pPr>
          </a:lstStyle>
          <a:p>
            <a:pPr lvl="0"/>
            <a:r>
              <a:rPr lang="en-US" dirty="0"/>
              <a:t>Title</a:t>
            </a:r>
          </a:p>
        </p:txBody>
      </p:sp>
      <p:sp>
        <p:nvSpPr>
          <p:cNvPr id="22" name="Text Placeholder 19">
            <a:extLst>
              <a:ext uri="{FF2B5EF4-FFF2-40B4-BE49-F238E27FC236}">
                <a16:creationId xmlns:a16="http://schemas.microsoft.com/office/drawing/2014/main" id="{B2D130CC-BAF6-444F-AC3D-0E5E8875C055}"/>
              </a:ext>
            </a:extLst>
          </p:cNvPr>
          <p:cNvSpPr>
            <a:spLocks noGrp="1"/>
          </p:cNvSpPr>
          <p:nvPr>
            <p:ph type="body" sz="quarter" idx="24" hasCustomPrompt="1"/>
          </p:nvPr>
        </p:nvSpPr>
        <p:spPr>
          <a:xfrm>
            <a:off x="7951788" y="4081463"/>
            <a:ext cx="3132767" cy="504825"/>
          </a:xfrm>
        </p:spPr>
        <p:txBody>
          <a:bodyPr/>
          <a:lstStyle>
            <a:lvl1pPr algn="ctr">
              <a:buNone/>
              <a:defRPr>
                <a:latin typeface="+mj-lt"/>
              </a:defRPr>
            </a:lvl1pPr>
          </a:lstStyle>
          <a:p>
            <a:pPr lvl="0"/>
            <a:r>
              <a:rPr lang="en-US" dirty="0"/>
              <a:t>Title</a:t>
            </a:r>
          </a:p>
        </p:txBody>
      </p:sp>
      <p:sp>
        <p:nvSpPr>
          <p:cNvPr id="24" name="Text Placeholder 23">
            <a:extLst>
              <a:ext uri="{FF2B5EF4-FFF2-40B4-BE49-F238E27FC236}">
                <a16:creationId xmlns:a16="http://schemas.microsoft.com/office/drawing/2014/main" id="{C00B33A1-DD9F-49F0-A6A3-9150184A7533}"/>
              </a:ext>
            </a:extLst>
          </p:cNvPr>
          <p:cNvSpPr>
            <a:spLocks noGrp="1"/>
          </p:cNvSpPr>
          <p:nvPr>
            <p:ph type="body" sz="quarter" idx="25" hasCustomPrompt="1"/>
          </p:nvPr>
        </p:nvSpPr>
        <p:spPr>
          <a:xfrm>
            <a:off x="993621" y="4676776"/>
            <a:ext cx="3133725" cy="1228725"/>
          </a:xfrm>
          <a:solidFill>
            <a:schemeClr val="tx2"/>
          </a:solidFill>
        </p:spPr>
        <p:txBody>
          <a:bodyPr/>
          <a:lstStyle>
            <a:lvl1pPr algn="ctr">
              <a:buNone/>
              <a:defRPr>
                <a:solidFill>
                  <a:schemeClr val="bg1"/>
                </a:solidFill>
              </a:defRPr>
            </a:lvl1pPr>
          </a:lstStyle>
          <a:p>
            <a:pPr lvl="0"/>
            <a:r>
              <a:rPr lang="en-US" dirty="0"/>
              <a:t>Click to edit Body text</a:t>
            </a:r>
          </a:p>
        </p:txBody>
      </p:sp>
      <p:sp>
        <p:nvSpPr>
          <p:cNvPr id="25" name="Text Placeholder 23">
            <a:extLst>
              <a:ext uri="{FF2B5EF4-FFF2-40B4-BE49-F238E27FC236}">
                <a16:creationId xmlns:a16="http://schemas.microsoft.com/office/drawing/2014/main" id="{72D9D921-3669-47B2-A137-7475100D825C}"/>
              </a:ext>
            </a:extLst>
          </p:cNvPr>
          <p:cNvSpPr>
            <a:spLocks noGrp="1"/>
          </p:cNvSpPr>
          <p:nvPr>
            <p:ph type="body" sz="quarter" idx="26" hasCustomPrompt="1"/>
          </p:nvPr>
        </p:nvSpPr>
        <p:spPr>
          <a:xfrm>
            <a:off x="4472226" y="4676776"/>
            <a:ext cx="3133725" cy="1228725"/>
          </a:xfrm>
          <a:solidFill>
            <a:schemeClr val="tx2"/>
          </a:solidFill>
        </p:spPr>
        <p:txBody>
          <a:bodyPr/>
          <a:lstStyle>
            <a:lvl1pPr algn="ctr">
              <a:buNone/>
              <a:defRPr>
                <a:solidFill>
                  <a:schemeClr val="bg1"/>
                </a:solidFill>
              </a:defRPr>
            </a:lvl1pPr>
          </a:lstStyle>
          <a:p>
            <a:pPr lvl="0"/>
            <a:r>
              <a:rPr lang="en-US" dirty="0"/>
              <a:t>Click to edit Body text</a:t>
            </a:r>
          </a:p>
        </p:txBody>
      </p:sp>
      <p:sp>
        <p:nvSpPr>
          <p:cNvPr id="26" name="Text Placeholder 23">
            <a:extLst>
              <a:ext uri="{FF2B5EF4-FFF2-40B4-BE49-F238E27FC236}">
                <a16:creationId xmlns:a16="http://schemas.microsoft.com/office/drawing/2014/main" id="{482F2956-4AAD-4059-8860-AB3A2E56A1E7}"/>
              </a:ext>
            </a:extLst>
          </p:cNvPr>
          <p:cNvSpPr>
            <a:spLocks noGrp="1"/>
          </p:cNvSpPr>
          <p:nvPr>
            <p:ph type="body" sz="quarter" idx="27" hasCustomPrompt="1"/>
          </p:nvPr>
        </p:nvSpPr>
        <p:spPr>
          <a:xfrm>
            <a:off x="7950830" y="4676776"/>
            <a:ext cx="3133725" cy="1228725"/>
          </a:xfrm>
          <a:solidFill>
            <a:schemeClr val="tx2"/>
          </a:solidFill>
        </p:spPr>
        <p:txBody>
          <a:bodyPr/>
          <a:lstStyle>
            <a:lvl1pPr algn="ctr">
              <a:buNone/>
              <a:defRPr>
                <a:solidFill>
                  <a:schemeClr val="bg1"/>
                </a:solidFill>
                <a:latin typeface="+mn-lt"/>
              </a:defRPr>
            </a:lvl1pPr>
          </a:lstStyle>
          <a:p>
            <a:pPr lvl="0"/>
            <a:r>
              <a:rPr lang="en-US" dirty="0"/>
              <a:t>Click to edit Body text</a:t>
            </a:r>
          </a:p>
        </p:txBody>
      </p:sp>
      <p:pic>
        <p:nvPicPr>
          <p:cNvPr id="2" name="Picture 1" descr="Logo&#10;&#10;Description automatically generated">
            <a:extLst>
              <a:ext uri="{FF2B5EF4-FFF2-40B4-BE49-F238E27FC236}">
                <a16:creationId xmlns:a16="http://schemas.microsoft.com/office/drawing/2014/main" id="{D803CFBD-18B8-43DD-ADF9-C53DEC2CDEA5}"/>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0985717" y="5929714"/>
            <a:ext cx="1132403" cy="914400"/>
          </a:xfrm>
          <a:prstGeom prst="rect">
            <a:avLst/>
          </a:prstGeom>
        </p:spPr>
      </p:pic>
      <p:sp>
        <p:nvSpPr>
          <p:cNvPr id="14" name="Slide Number Placeholder 5">
            <a:extLst>
              <a:ext uri="{FF2B5EF4-FFF2-40B4-BE49-F238E27FC236}">
                <a16:creationId xmlns:a16="http://schemas.microsoft.com/office/drawing/2014/main" id="{C8F7AC57-F16E-4B90-A672-21DB406FBC5B}"/>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p>
        </p:txBody>
      </p:sp>
      <p:sp>
        <p:nvSpPr>
          <p:cNvPr id="3" name="Title 2">
            <a:extLst>
              <a:ext uri="{FF2B5EF4-FFF2-40B4-BE49-F238E27FC236}">
                <a16:creationId xmlns:a16="http://schemas.microsoft.com/office/drawing/2014/main" id="{0CD8AB8D-EE88-4AE6-A38F-26504762D293}"/>
              </a:ext>
            </a:extLst>
          </p:cNvPr>
          <p:cNvSpPr>
            <a:spLocks noGrp="1"/>
          </p:cNvSpPr>
          <p:nvPr>
            <p:ph type="title"/>
          </p:nvPr>
        </p:nvSpPr>
        <p:spPr>
          <a:xfrm>
            <a:off x="1981200" y="115747"/>
            <a:ext cx="8229600" cy="876105"/>
          </a:xfrm>
        </p:spPr>
        <p:txBody>
          <a:bodyPr/>
          <a:lstStyle/>
          <a:p>
            <a:r>
              <a:rPr lang="en-US"/>
              <a:t>Click to edit Master title style</a:t>
            </a:r>
          </a:p>
        </p:txBody>
      </p:sp>
    </p:spTree>
    <p:extLst>
      <p:ext uri="{BB962C8B-B14F-4D97-AF65-F5344CB8AC3E}">
        <p14:creationId xmlns:p14="http://schemas.microsoft.com/office/powerpoint/2010/main" val="1350599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6BD19A-7DF9-412A-9653-A81C07D8693E}"/>
              </a:ext>
            </a:extLst>
          </p:cNvPr>
          <p:cNvSpPr>
            <a:spLocks noChangeAspect="1"/>
          </p:cNvSpPr>
          <p:nvPr userDrawn="1"/>
        </p:nvSpPr>
        <p:spPr>
          <a:xfrm>
            <a:off x="-2531" y="1"/>
            <a:ext cx="4693403" cy="685800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a:spLocks noChangeAspect="1"/>
          </p:cNvSpPr>
          <p:nvPr/>
        </p:nvSpPr>
        <p:spPr>
          <a:xfrm>
            <a:off x="447817" y="601200"/>
            <a:ext cx="3682723" cy="5815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23496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Logo&#10;&#10;Description automatically generated">
            <a:extLst>
              <a:ext uri="{FF2B5EF4-FFF2-40B4-BE49-F238E27FC236}">
                <a16:creationId xmlns:a16="http://schemas.microsoft.com/office/drawing/2014/main" id="{C28DF61C-DA59-4C8D-808D-F687A74536C0}"/>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0985717" y="5929714"/>
            <a:ext cx="1132403" cy="914400"/>
          </a:xfrm>
          <a:prstGeom prst="rect">
            <a:avLst/>
          </a:prstGeom>
        </p:spPr>
      </p:pic>
      <p:sp>
        <p:nvSpPr>
          <p:cNvPr id="10" name="Slide Number Placeholder 5">
            <a:extLst>
              <a:ext uri="{FF2B5EF4-FFF2-40B4-BE49-F238E27FC236}">
                <a16:creationId xmlns:a16="http://schemas.microsoft.com/office/drawing/2014/main" id="{61A27D33-9BD7-4B02-BE2B-DB0B9B53F3DE}"/>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20986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913C1-8898-4E56-96B5-ECB4B75200D0}"/>
              </a:ext>
            </a:extLst>
          </p:cNvPr>
          <p:cNvSpPr>
            <a:spLocks noGrp="1"/>
          </p:cNvSpPr>
          <p:nvPr>
            <p:ph type="title"/>
          </p:nvPr>
        </p:nvSpPr>
        <p:spPr/>
        <p:txBody>
          <a:bodyPr anchor="ctr"/>
          <a:lstStyle/>
          <a:p>
            <a:r>
              <a:rPr lang="en-US" dirty="0"/>
              <a:t>Click to edit Master title style</a:t>
            </a:r>
          </a:p>
        </p:txBody>
      </p:sp>
      <p:pic>
        <p:nvPicPr>
          <p:cNvPr id="6" name="Picture 5" descr="Logo&#10;&#10;Description automatically generated">
            <a:extLst>
              <a:ext uri="{FF2B5EF4-FFF2-40B4-BE49-F238E27FC236}">
                <a16:creationId xmlns:a16="http://schemas.microsoft.com/office/drawing/2014/main" id="{3E8F1591-F390-4FB3-8A56-9980EB8FF627}"/>
              </a:ext>
            </a:extLst>
          </p:cNvPr>
          <p:cNvPicPr>
            <a:picLocks noChangeAspect="1"/>
          </p:cNvPicPr>
          <p:nvPr userDrawn="1"/>
        </p:nvPicPr>
        <p:blipFill>
          <a:blip r:embed="rId2"/>
          <a:stretch>
            <a:fillRect/>
          </a:stretch>
        </p:blipFill>
        <p:spPr>
          <a:xfrm>
            <a:off x="4387585" y="2049478"/>
            <a:ext cx="3416830" cy="2759045"/>
          </a:xfrm>
          <a:prstGeom prst="rect">
            <a:avLst/>
          </a:prstGeom>
        </p:spPr>
      </p:pic>
      <p:sp>
        <p:nvSpPr>
          <p:cNvPr id="5" name="Slide Number Placeholder 5">
            <a:extLst>
              <a:ext uri="{FF2B5EF4-FFF2-40B4-BE49-F238E27FC236}">
                <a16:creationId xmlns:a16="http://schemas.microsoft.com/office/drawing/2014/main" id="{28824A63-D846-45D0-B27D-53C714A4FBA0}"/>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57969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193" y="4693389"/>
            <a:ext cx="11029616" cy="566738"/>
          </a:xfrm>
          <a:solidFill>
            <a:schemeClr val="accent1"/>
          </a:solidFill>
        </p:spPr>
        <p:txBody>
          <a:bodyPr anchor="ctr">
            <a:normAutofit/>
          </a:bodyPr>
          <a:lstStyle>
            <a:lvl1pPr algn="l">
              <a:defRPr sz="2400" b="0">
                <a:solidFill>
                  <a:schemeClr val="bg1"/>
                </a:solidFill>
              </a:defRPr>
            </a:lvl1pPr>
          </a:lstStyle>
          <a:p>
            <a:r>
              <a:rPr lang="en-US" dirty="0"/>
              <a:t>Contact Info Here</a:t>
            </a:r>
          </a:p>
        </p:txBody>
      </p:sp>
      <p:sp>
        <p:nvSpPr>
          <p:cNvPr id="4" name="Text Placeholder 3"/>
          <p:cNvSpPr>
            <a:spLocks noGrp="1"/>
          </p:cNvSpPr>
          <p:nvPr>
            <p:ph type="body" sz="half" idx="2" hasCustomPrompt="1"/>
          </p:nvPr>
        </p:nvSpPr>
        <p:spPr>
          <a:xfrm>
            <a:off x="1776145" y="5324446"/>
            <a:ext cx="8639711" cy="998148"/>
          </a:xfrm>
        </p:spPr>
        <p:txBody>
          <a:bodyPr anchor="ctr">
            <a:normAutofit/>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Website Link Here</a:t>
            </a:r>
          </a:p>
        </p:txBody>
      </p:sp>
      <p:sp>
        <p:nvSpPr>
          <p:cNvPr id="6" name="Footer Placeholder 5"/>
          <p:cNvSpPr>
            <a:spLocks noGrp="1"/>
          </p:cNvSpPr>
          <p:nvPr>
            <p:ph type="ftr" sz="quarter" idx="11"/>
          </p:nvPr>
        </p:nvSpPr>
        <p:spPr>
          <a:xfrm>
            <a:off x="581192" y="6423914"/>
            <a:ext cx="6917210" cy="365125"/>
          </a:xfrm>
          <a:prstGeom prst="rect">
            <a:avLst/>
          </a:prstGeom>
        </p:spPr>
        <p:txBody>
          <a:bodyPr/>
          <a:lstStyle/>
          <a:p>
            <a:pPr algn="l"/>
            <a:endParaRPr lang="en-US" dirty="0"/>
          </a:p>
        </p:txBody>
      </p:sp>
      <p:sp>
        <p:nvSpPr>
          <p:cNvPr id="10" name="Slide Number Placeholder 9">
            <a:extLst>
              <a:ext uri="{FF2B5EF4-FFF2-40B4-BE49-F238E27FC236}">
                <a16:creationId xmlns:a16="http://schemas.microsoft.com/office/drawing/2014/main" id="{F6FCD9DF-60B8-4EC3-8A6A-F534EE1EDDA4}"/>
              </a:ext>
            </a:extLst>
          </p:cNvPr>
          <p:cNvSpPr>
            <a:spLocks noGrp="1"/>
          </p:cNvSpPr>
          <p:nvPr>
            <p:ph type="sldNum" sz="quarter" idx="12"/>
          </p:nvPr>
        </p:nvSpPr>
        <p:spPr>
          <a:xfrm>
            <a:off x="9800049" y="6386914"/>
            <a:ext cx="1052510" cy="365125"/>
          </a:xfrm>
          <a:prstGeom prst="rect">
            <a:avLst/>
          </a:prstGeom>
        </p:spPr>
        <p:txBody>
          <a:bodyPr/>
          <a:lstStyle/>
          <a:p>
            <a:fld id="{3A98EE3D-8CD1-4C3F-BD1C-C98C9596463C}" type="slidenum">
              <a:rPr lang="en-US" smtClean="0"/>
              <a:t>‹#›</a:t>
            </a:fld>
            <a:endParaRPr lang="en-US" dirty="0"/>
          </a:p>
        </p:txBody>
      </p:sp>
      <p:sp>
        <p:nvSpPr>
          <p:cNvPr id="12" name="Content Placeholder 11">
            <a:extLst>
              <a:ext uri="{FF2B5EF4-FFF2-40B4-BE49-F238E27FC236}">
                <a16:creationId xmlns:a16="http://schemas.microsoft.com/office/drawing/2014/main" id="{B2FC1904-2450-4FAA-99BF-7B634E2ED9E9}"/>
              </a:ext>
            </a:extLst>
          </p:cNvPr>
          <p:cNvSpPr>
            <a:spLocks noGrp="1"/>
          </p:cNvSpPr>
          <p:nvPr>
            <p:ph sz="quarter" idx="13" hasCustomPrompt="1"/>
          </p:nvPr>
        </p:nvSpPr>
        <p:spPr>
          <a:xfrm>
            <a:off x="581192" y="600075"/>
            <a:ext cx="11029616" cy="3830638"/>
          </a:xfrm>
        </p:spPr>
        <p:txBody>
          <a:bodyPr/>
          <a:lstStyle>
            <a:lvl1pPr>
              <a:buClrTx/>
              <a:defRPr/>
            </a:lvl1pPr>
          </a:lstStyle>
          <a:p>
            <a:pPr lvl="0"/>
            <a:r>
              <a:rPr lang="en-US" dirty="0"/>
              <a:t>Closing info</a:t>
            </a:r>
          </a:p>
        </p:txBody>
      </p:sp>
      <p:pic>
        <p:nvPicPr>
          <p:cNvPr id="3" name="Picture 2" descr="Logo&#10;&#10;Description automatically generated">
            <a:extLst>
              <a:ext uri="{FF2B5EF4-FFF2-40B4-BE49-F238E27FC236}">
                <a16:creationId xmlns:a16="http://schemas.microsoft.com/office/drawing/2014/main" id="{3D50F794-01C4-4162-99C7-CA37C38327FD}"/>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0985717" y="5929714"/>
            <a:ext cx="1132403" cy="914400"/>
          </a:xfrm>
          <a:prstGeom prst="rect">
            <a:avLst/>
          </a:prstGeom>
        </p:spPr>
      </p:pic>
    </p:spTree>
    <p:extLst>
      <p:ext uri="{BB962C8B-B14F-4D97-AF65-F5344CB8AC3E}">
        <p14:creationId xmlns:p14="http://schemas.microsoft.com/office/powerpoint/2010/main" val="118905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ayou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A9C0-7F27-4BF2-A92B-347EFD731F55}"/>
              </a:ext>
            </a:extLst>
          </p:cNvPr>
          <p:cNvSpPr>
            <a:spLocks noGrp="1"/>
          </p:cNvSpPr>
          <p:nvPr>
            <p:ph type="title" hasCustomPrompt="1"/>
          </p:nvPr>
        </p:nvSpPr>
        <p:spPr>
          <a:xfrm>
            <a:off x="7896224" y="814852"/>
            <a:ext cx="3714584" cy="906624"/>
          </a:xfrm>
        </p:spPr>
        <p:txBody>
          <a:bodyPr anchor="ctr"/>
          <a:lstStyle>
            <a:lvl1pPr>
              <a:defRPr sz="2800"/>
            </a:lvl1pPr>
          </a:lstStyle>
          <a:p>
            <a:r>
              <a:rPr lang="en-US" dirty="0"/>
              <a:t>Title here</a:t>
            </a:r>
          </a:p>
        </p:txBody>
      </p:sp>
      <p:sp>
        <p:nvSpPr>
          <p:cNvPr id="8" name="Rectangle 7">
            <a:extLst>
              <a:ext uri="{FF2B5EF4-FFF2-40B4-BE49-F238E27FC236}">
                <a16:creationId xmlns:a16="http://schemas.microsoft.com/office/drawing/2014/main" id="{CEDCC5FE-E519-4328-A242-B4E33619B654}"/>
              </a:ext>
            </a:extLst>
          </p:cNvPr>
          <p:cNvSpPr/>
          <p:nvPr userDrawn="1"/>
        </p:nvSpPr>
        <p:spPr>
          <a:xfrm>
            <a:off x="7896224" y="468094"/>
            <a:ext cx="3714583" cy="938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2C13B32A-2C33-4516-8A42-4B07F31362FE}"/>
              </a:ext>
            </a:extLst>
          </p:cNvPr>
          <p:cNvSpPr>
            <a:spLocks noGrp="1"/>
          </p:cNvSpPr>
          <p:nvPr>
            <p:ph type="pic" sz="quarter" idx="11"/>
          </p:nvPr>
        </p:nvSpPr>
        <p:spPr>
          <a:xfrm>
            <a:off x="-1" y="0"/>
            <a:ext cx="7458076" cy="6857999"/>
          </a:xfrm>
        </p:spPr>
        <p:txBody>
          <a:bodyPr/>
          <a:lstStyle/>
          <a:p>
            <a:endParaRPr lang="en-US"/>
          </a:p>
        </p:txBody>
      </p:sp>
      <p:pic>
        <p:nvPicPr>
          <p:cNvPr id="21" name="Picture 20" descr="Logo&#10;&#10;Description automatically generated">
            <a:extLst>
              <a:ext uri="{FF2B5EF4-FFF2-40B4-BE49-F238E27FC236}">
                <a16:creationId xmlns:a16="http://schemas.microsoft.com/office/drawing/2014/main" id="{C22891FC-24CB-4B30-A0C4-C6634C7A0CE9}"/>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0985717" y="5929714"/>
            <a:ext cx="1132403" cy="914400"/>
          </a:xfrm>
          <a:prstGeom prst="rect">
            <a:avLst/>
          </a:prstGeom>
        </p:spPr>
      </p:pic>
      <p:sp>
        <p:nvSpPr>
          <p:cNvPr id="11" name="Content Placeholder 3">
            <a:extLst>
              <a:ext uri="{FF2B5EF4-FFF2-40B4-BE49-F238E27FC236}">
                <a16:creationId xmlns:a16="http://schemas.microsoft.com/office/drawing/2014/main" id="{2B6F46EF-B80C-44B0-B2C8-22A568469F90}"/>
              </a:ext>
            </a:extLst>
          </p:cNvPr>
          <p:cNvSpPr>
            <a:spLocks noGrp="1"/>
          </p:cNvSpPr>
          <p:nvPr>
            <p:ph sz="half" idx="2"/>
          </p:nvPr>
        </p:nvSpPr>
        <p:spPr>
          <a:xfrm>
            <a:off x="7896224" y="2020609"/>
            <a:ext cx="3714584" cy="3909105"/>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9750B2BD-B183-48E6-9DAC-BE4FDBCCCE4E}"/>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bg1"/>
                </a:solidFill>
              </a:defRPr>
            </a:lvl1pPr>
          </a:lstStyle>
          <a:p>
            <a:fld id="{3A98EE3D-8CD1-4C3F-BD1C-C98C9596463C}" type="slidenum">
              <a:rPr lang="en-US" smtClean="0"/>
              <a:pPr/>
              <a:t>‹#›</a:t>
            </a:fld>
            <a:endParaRPr lang="en-US" dirty="0">
              <a:solidFill>
                <a:schemeClr val="bg1"/>
              </a:solidFill>
            </a:endParaRPr>
          </a:p>
        </p:txBody>
      </p:sp>
    </p:spTree>
    <p:extLst>
      <p:ext uri="{BB962C8B-B14F-4D97-AF65-F5344CB8AC3E}">
        <p14:creationId xmlns:p14="http://schemas.microsoft.com/office/powerpoint/2010/main" val="2417037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84074" y="655607"/>
            <a:ext cx="8220975" cy="1291751"/>
          </a:xfrm>
        </p:spPr>
        <p:txBody>
          <a:bodyPr anchor="ctr">
            <a:normAutofit/>
          </a:bodyPr>
          <a:lstStyle>
            <a:lvl1pPr algn="ctr">
              <a:defRPr sz="4000" b="0" cap="none">
                <a:solidFill>
                  <a:schemeClr val="tx1"/>
                </a:solidFill>
                <a:latin typeface="Verdana Pro SemiBold" panose="020B070403050404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1984074" y="1947358"/>
            <a:ext cx="8220975" cy="600556"/>
          </a:xfrm>
        </p:spPr>
        <p:txBody>
          <a:bodyPr anchor="ctr">
            <a:normAutofit/>
          </a:bodyPr>
          <a:lstStyle>
            <a:lvl1pPr marL="0" indent="0" algn="ctr">
              <a:buNone/>
              <a:defRPr sz="18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1" name="Picture Placeholder 10">
            <a:extLst>
              <a:ext uri="{FF2B5EF4-FFF2-40B4-BE49-F238E27FC236}">
                <a16:creationId xmlns:a16="http://schemas.microsoft.com/office/drawing/2014/main" id="{321F5F91-1017-4839-8A35-F0253B37F870}"/>
              </a:ext>
            </a:extLst>
          </p:cNvPr>
          <p:cNvSpPr>
            <a:spLocks noGrp="1"/>
          </p:cNvSpPr>
          <p:nvPr>
            <p:ph type="pic" sz="quarter" idx="10"/>
          </p:nvPr>
        </p:nvSpPr>
        <p:spPr>
          <a:xfrm>
            <a:off x="0" y="3053757"/>
            <a:ext cx="12192000" cy="3804243"/>
          </a:xfrm>
        </p:spPr>
        <p:txBody>
          <a:bodyPr/>
          <a:lstStyle/>
          <a:p>
            <a:endParaRPr lang="en-US" dirty="0"/>
          </a:p>
        </p:txBody>
      </p:sp>
      <p:cxnSp>
        <p:nvCxnSpPr>
          <p:cNvPr id="6" name="Straight Connector 5">
            <a:extLst>
              <a:ext uri="{FF2B5EF4-FFF2-40B4-BE49-F238E27FC236}">
                <a16:creationId xmlns:a16="http://schemas.microsoft.com/office/drawing/2014/main" id="{C01024D1-6D93-4541-8775-895A30C92C65}"/>
              </a:ext>
            </a:extLst>
          </p:cNvPr>
          <p:cNvCxnSpPr>
            <a:cxnSpLocks/>
          </p:cNvCxnSpPr>
          <p:nvPr userDrawn="1"/>
        </p:nvCxnSpPr>
        <p:spPr>
          <a:xfrm>
            <a:off x="1795732" y="655608"/>
            <a:ext cx="8600536" cy="0"/>
          </a:xfrm>
          <a:prstGeom prst="line">
            <a:avLst/>
          </a:prstGeom>
          <a:ln w="76200" cap="sq"/>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671E0D3-A293-4850-AED2-CA053A57E246}"/>
              </a:ext>
            </a:extLst>
          </p:cNvPr>
          <p:cNvCxnSpPr>
            <a:cxnSpLocks/>
          </p:cNvCxnSpPr>
          <p:nvPr userDrawn="1"/>
        </p:nvCxnSpPr>
        <p:spPr>
          <a:xfrm>
            <a:off x="1795732" y="2602302"/>
            <a:ext cx="8600536" cy="0"/>
          </a:xfrm>
          <a:prstGeom prst="line">
            <a:avLst/>
          </a:prstGeom>
          <a:ln w="76200" cap="sq"/>
        </p:spPr>
        <p:style>
          <a:lnRef idx="2">
            <a:schemeClr val="accent1"/>
          </a:lnRef>
          <a:fillRef idx="0">
            <a:schemeClr val="accent1"/>
          </a:fillRef>
          <a:effectRef idx="1">
            <a:schemeClr val="accent1"/>
          </a:effectRef>
          <a:fontRef idx="minor">
            <a:schemeClr val="tx1"/>
          </a:fontRef>
        </p:style>
      </p:cxnSp>
      <p:sp>
        <p:nvSpPr>
          <p:cNvPr id="8" name="Slide Number Placeholder 5">
            <a:extLst>
              <a:ext uri="{FF2B5EF4-FFF2-40B4-BE49-F238E27FC236}">
                <a16:creationId xmlns:a16="http://schemas.microsoft.com/office/drawing/2014/main" id="{79988CF2-BD16-4087-BAE5-AAF05162D2F6}"/>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3122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192" y="702156"/>
            <a:ext cx="11029616" cy="1188720"/>
          </a:xfrm>
        </p:spPr>
        <p:txBody>
          <a:bodyPr anchor="ctr"/>
          <a:lstStyle>
            <a:lvl1pPr>
              <a:defRPr cap="none">
                <a:latin typeface="Verdana Pro SemiBold" panose="020B0704030504040204" pitchFamily="34" charset="0"/>
              </a:defRPr>
            </a:lvl1pPr>
          </a:lstStyle>
          <a:p>
            <a:r>
              <a:rPr lang="en-US" dirty="0"/>
              <a:t>Click to edit master title style</a:t>
            </a:r>
          </a:p>
        </p:txBody>
      </p:sp>
      <p:sp>
        <p:nvSpPr>
          <p:cNvPr id="3" name="Content Placeholder 2"/>
          <p:cNvSpPr>
            <a:spLocks noGrp="1"/>
          </p:cNvSpPr>
          <p:nvPr>
            <p:ph idx="1"/>
          </p:nvPr>
        </p:nvSpPr>
        <p:spPr>
          <a:xfrm>
            <a:off x="581192" y="2340864"/>
            <a:ext cx="11029615" cy="3588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Logo&#10;&#10;Description automatically generated">
            <a:extLst>
              <a:ext uri="{FF2B5EF4-FFF2-40B4-BE49-F238E27FC236}">
                <a16:creationId xmlns:a16="http://schemas.microsoft.com/office/drawing/2014/main" id="{7F6A303C-87C6-4A93-901F-CB0908C49E0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0985717" y="5929714"/>
            <a:ext cx="1132403" cy="914400"/>
          </a:xfrm>
          <a:prstGeom prst="rect">
            <a:avLst/>
          </a:prstGeom>
        </p:spPr>
      </p:pic>
      <p:sp>
        <p:nvSpPr>
          <p:cNvPr id="7" name="Slide Number Placeholder 5">
            <a:extLst>
              <a:ext uri="{FF2B5EF4-FFF2-40B4-BE49-F238E27FC236}">
                <a16:creationId xmlns:a16="http://schemas.microsoft.com/office/drawing/2014/main" id="{1E11A28D-D244-46F9-A2A0-5E0557A2600E}"/>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69906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nchor="ctr"/>
          <a:lstStyle>
            <a:lvl1pPr>
              <a:defRPr>
                <a:latin typeface="Verdana Pro SemiBold" panose="020B0704030504040204" pitchFamily="34" charset="0"/>
              </a:defRPr>
            </a:lvl1pPr>
          </a:lstStyle>
          <a:p>
            <a:r>
              <a:rPr lang="en-US" dirty="0"/>
              <a:t>Click to edit Master title style</a:t>
            </a:r>
          </a:p>
        </p:txBody>
      </p:sp>
      <p:sp>
        <p:nvSpPr>
          <p:cNvPr id="3" name="Content Placeholder 2"/>
          <p:cNvSpPr>
            <a:spLocks noGrp="1"/>
          </p:cNvSpPr>
          <p:nvPr>
            <p:ph sz="half" idx="1"/>
          </p:nvPr>
        </p:nvSpPr>
        <p:spPr>
          <a:xfrm>
            <a:off x="581193" y="2020609"/>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020609"/>
            <a:ext cx="5194769" cy="363304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Logo&#10;&#10;Description automatically generated">
            <a:extLst>
              <a:ext uri="{FF2B5EF4-FFF2-40B4-BE49-F238E27FC236}">
                <a16:creationId xmlns:a16="http://schemas.microsoft.com/office/drawing/2014/main" id="{75437B12-5850-48D8-BBC5-76F352E1F7DD}"/>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0985717" y="5929714"/>
            <a:ext cx="1132403" cy="914400"/>
          </a:xfrm>
          <a:prstGeom prst="rect">
            <a:avLst/>
          </a:prstGeom>
        </p:spPr>
      </p:pic>
      <p:sp>
        <p:nvSpPr>
          <p:cNvPr id="8" name="Slide Number Placeholder 5">
            <a:extLst>
              <a:ext uri="{FF2B5EF4-FFF2-40B4-BE49-F238E27FC236}">
                <a16:creationId xmlns:a16="http://schemas.microsoft.com/office/drawing/2014/main" id="{C138E8B7-E367-4F0D-9AFC-8F68D6988515}"/>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378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nchor="ctr"/>
          <a:lstStyle>
            <a:lvl1pPr>
              <a:defRPr>
                <a:latin typeface="Verdana Pro SemiBold" panose="020B0704030504040204" pitchFamily="34" charset="0"/>
              </a:defRPr>
            </a:lvl1pPr>
          </a:lstStyle>
          <a:p>
            <a:r>
              <a:rPr lang="en-US" dirty="0"/>
              <a:t>Click to edit Master title style</a:t>
            </a:r>
          </a:p>
        </p:txBody>
      </p:sp>
      <p:sp>
        <p:nvSpPr>
          <p:cNvPr id="3" name="Text Placeholder 2"/>
          <p:cNvSpPr>
            <a:spLocks noGrp="1"/>
          </p:cNvSpPr>
          <p:nvPr>
            <p:ph type="body" idx="1"/>
          </p:nvPr>
        </p:nvSpPr>
        <p:spPr>
          <a:xfrm>
            <a:off x="581191" y="2100059"/>
            <a:ext cx="5194769" cy="557784"/>
          </a:xfrm>
        </p:spPr>
        <p:txBody>
          <a:bodyPr anchor="ctr">
            <a:noAutofit/>
          </a:bodyPr>
          <a:lstStyle>
            <a:lvl1pPr marL="0" indent="0">
              <a:buNone/>
              <a:defRPr sz="2400" b="0">
                <a:solidFill>
                  <a:schemeClr val="tx2"/>
                </a:solidFill>
                <a:latin typeface="Verdana Pro SemiBold" panose="020B07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775220"/>
            <a:ext cx="5194766" cy="293499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16039" y="2100060"/>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400" b="0">
                <a:solidFill>
                  <a:schemeClr val="tx2"/>
                </a:solidFill>
                <a:latin typeface="Verdana Pro SemiBold" panose="020B07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to edit Master text styles</a:t>
            </a:r>
          </a:p>
        </p:txBody>
      </p:sp>
      <p:sp>
        <p:nvSpPr>
          <p:cNvPr id="6" name="Content Placeholder 5"/>
          <p:cNvSpPr>
            <a:spLocks noGrp="1"/>
          </p:cNvSpPr>
          <p:nvPr>
            <p:ph sz="quarter" idx="4"/>
          </p:nvPr>
        </p:nvSpPr>
        <p:spPr>
          <a:xfrm>
            <a:off x="6416037" y="2775220"/>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Logo&#10;&#10;Description automatically generated">
            <a:extLst>
              <a:ext uri="{FF2B5EF4-FFF2-40B4-BE49-F238E27FC236}">
                <a16:creationId xmlns:a16="http://schemas.microsoft.com/office/drawing/2014/main" id="{32E3EB02-939B-4397-9D23-79642F816125}"/>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0985717" y="5929714"/>
            <a:ext cx="1132403" cy="914400"/>
          </a:xfrm>
          <a:prstGeom prst="rect">
            <a:avLst/>
          </a:prstGeom>
        </p:spPr>
      </p:pic>
      <p:sp>
        <p:nvSpPr>
          <p:cNvPr id="11" name="Slide Number Placeholder 5">
            <a:extLst>
              <a:ext uri="{FF2B5EF4-FFF2-40B4-BE49-F238E27FC236}">
                <a16:creationId xmlns:a16="http://schemas.microsoft.com/office/drawing/2014/main" id="{BB0F4D10-1200-474B-82FE-1699B36E28C2}"/>
              </a:ext>
            </a:extLst>
          </p:cNvPr>
          <p:cNvSpPr>
            <a:spLocks noGrp="1"/>
          </p:cNvSpPr>
          <p:nvPr>
            <p:ph type="sldNum" sz="quarter" idx="10"/>
          </p:nvPr>
        </p:nvSpPr>
        <p:spPr>
          <a:xfrm>
            <a:off x="47625"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97556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ndscape">
    <p:spTree>
      <p:nvGrpSpPr>
        <p:cNvPr id="1" name=""/>
        <p:cNvGrpSpPr/>
        <p:nvPr/>
      </p:nvGrpSpPr>
      <p:grpSpPr>
        <a:xfrm>
          <a:off x="0" y="0"/>
          <a:ext cx="0" cy="0"/>
          <a:chOff x="0" y="0"/>
          <a:chExt cx="0" cy="0"/>
        </a:xfrm>
      </p:grpSpPr>
      <p:pic>
        <p:nvPicPr>
          <p:cNvPr id="5" name="Picture 4" descr="A sunset over a body of water&#10;&#10;Description automatically generated">
            <a:extLst>
              <a:ext uri="{FF2B5EF4-FFF2-40B4-BE49-F238E27FC236}">
                <a16:creationId xmlns:a16="http://schemas.microsoft.com/office/drawing/2014/main" id="{565896F0-975F-43DE-A971-D2801C35D5D1}"/>
              </a:ext>
            </a:extLst>
          </p:cNvPr>
          <p:cNvPicPr>
            <a:picLocks noChangeAspect="1"/>
          </p:cNvPicPr>
          <p:nvPr userDrawn="1"/>
        </p:nvPicPr>
        <p:blipFill rotWithShape="1">
          <a:blip r:embed="rId2" cstate="screen">
            <a:duotone>
              <a:prstClr val="black"/>
              <a:schemeClr val="accent1">
                <a:lumMod val="60000"/>
                <a:lumOff val="40000"/>
                <a:tint val="45000"/>
                <a:satMod val="400000"/>
              </a:schemeClr>
            </a:duotone>
            <a:alphaModFix amt="5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1" y="502067"/>
            <a:ext cx="9313681" cy="6355933"/>
          </a:xfrm>
          <a:prstGeom prst="rect">
            <a:avLst/>
          </a:prstGeom>
        </p:spPr>
      </p:pic>
      <p:sp>
        <p:nvSpPr>
          <p:cNvPr id="2" name="Title 1"/>
          <p:cNvSpPr>
            <a:spLocks noGrp="1"/>
          </p:cNvSpPr>
          <p:nvPr>
            <p:ph type="ctrTitle" hasCustomPrompt="1"/>
          </p:nvPr>
        </p:nvSpPr>
        <p:spPr>
          <a:xfrm>
            <a:off x="581194" y="1020432"/>
            <a:ext cx="7186493" cy="1475013"/>
          </a:xfrm>
          <a:effectLst/>
        </p:spPr>
        <p:txBody>
          <a:bodyPr anchor="ctr">
            <a:normAutofit/>
          </a:bodyPr>
          <a:lstStyle>
            <a:lvl1pPr algn="l">
              <a:defRPr sz="4000" cap="none">
                <a:solidFill>
                  <a:schemeClr val="tx1"/>
                </a:solidFill>
                <a:latin typeface="Verdana Pro SemiBold" panose="020B0704030504040204" pitchFamily="34" charset="0"/>
              </a:defRPr>
            </a:lvl1pPr>
          </a:lstStyle>
          <a:p>
            <a:r>
              <a:rPr lang="en-US" dirty="0"/>
              <a:t>Title here</a:t>
            </a:r>
          </a:p>
        </p:txBody>
      </p:sp>
      <p:sp>
        <p:nvSpPr>
          <p:cNvPr id="3" name="Subtitle 2"/>
          <p:cNvSpPr>
            <a:spLocks noGrp="1"/>
          </p:cNvSpPr>
          <p:nvPr>
            <p:ph type="subTitle" idx="1"/>
          </p:nvPr>
        </p:nvSpPr>
        <p:spPr>
          <a:xfrm>
            <a:off x="581195" y="2495445"/>
            <a:ext cx="7186492" cy="3754526"/>
          </a:xfrm>
        </p:spPr>
        <p:txBody>
          <a:bodyPr numCol="1" anchor="t">
            <a:normAutofit/>
          </a:bodyPr>
          <a:lstStyle>
            <a:lvl1pPr marL="0" indent="0" algn="l">
              <a:buNone/>
              <a:defRPr sz="1800" cap="none">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7" name="Content Placeholder 6">
            <a:extLst>
              <a:ext uri="{FF2B5EF4-FFF2-40B4-BE49-F238E27FC236}">
                <a16:creationId xmlns:a16="http://schemas.microsoft.com/office/drawing/2014/main" id="{884EA8D8-0C12-4756-86C6-9FE34046382C}"/>
              </a:ext>
            </a:extLst>
          </p:cNvPr>
          <p:cNvSpPr>
            <a:spLocks noGrp="1"/>
          </p:cNvSpPr>
          <p:nvPr>
            <p:ph sz="quarter" idx="13"/>
          </p:nvPr>
        </p:nvSpPr>
        <p:spPr>
          <a:xfrm>
            <a:off x="9313682" y="0"/>
            <a:ext cx="2878317" cy="2286000"/>
          </a:xfrm>
        </p:spPr>
        <p:txBody>
          <a:bodyPr/>
          <a:lstStyle/>
          <a:p>
            <a:pPr lvl="0"/>
            <a:r>
              <a:rPr lang="en-US" dirty="0"/>
              <a:t>Click to edit Master text styles</a:t>
            </a:r>
          </a:p>
        </p:txBody>
      </p:sp>
      <p:sp>
        <p:nvSpPr>
          <p:cNvPr id="11" name="Content Placeholder 6">
            <a:extLst>
              <a:ext uri="{FF2B5EF4-FFF2-40B4-BE49-F238E27FC236}">
                <a16:creationId xmlns:a16="http://schemas.microsoft.com/office/drawing/2014/main" id="{C42AE4EF-4273-4B59-BB78-598307296286}"/>
              </a:ext>
            </a:extLst>
          </p:cNvPr>
          <p:cNvSpPr>
            <a:spLocks noGrp="1"/>
          </p:cNvSpPr>
          <p:nvPr>
            <p:ph sz="quarter" idx="14"/>
          </p:nvPr>
        </p:nvSpPr>
        <p:spPr>
          <a:xfrm>
            <a:off x="9313682" y="2286000"/>
            <a:ext cx="2878317" cy="2286000"/>
          </a:xfrm>
        </p:spPr>
        <p:txBody>
          <a:bodyPr/>
          <a:lstStyle/>
          <a:p>
            <a:pPr lvl="0"/>
            <a:r>
              <a:rPr lang="en-US" dirty="0"/>
              <a:t>Click to edit Master text styles</a:t>
            </a:r>
          </a:p>
        </p:txBody>
      </p:sp>
      <p:sp>
        <p:nvSpPr>
          <p:cNvPr id="12" name="Content Placeholder 6">
            <a:extLst>
              <a:ext uri="{FF2B5EF4-FFF2-40B4-BE49-F238E27FC236}">
                <a16:creationId xmlns:a16="http://schemas.microsoft.com/office/drawing/2014/main" id="{2D6FCE52-6621-4382-BD55-0FDC14612FA3}"/>
              </a:ext>
            </a:extLst>
          </p:cNvPr>
          <p:cNvSpPr>
            <a:spLocks noGrp="1"/>
          </p:cNvSpPr>
          <p:nvPr>
            <p:ph sz="quarter" idx="15"/>
          </p:nvPr>
        </p:nvSpPr>
        <p:spPr>
          <a:xfrm>
            <a:off x="9313682" y="4572001"/>
            <a:ext cx="2878317" cy="2286000"/>
          </a:xfrm>
        </p:spPr>
        <p:txBody>
          <a:bodyPr/>
          <a:lstStyle/>
          <a:p>
            <a:pPr lvl="0"/>
            <a:r>
              <a:rPr lang="en-US" dirty="0"/>
              <a:t>Click to edit Master text styles</a:t>
            </a:r>
          </a:p>
        </p:txBody>
      </p:sp>
      <p:pic>
        <p:nvPicPr>
          <p:cNvPr id="8" name="Picture 7" descr="Logo&#10;&#10;Description automatically generated">
            <a:extLst>
              <a:ext uri="{FF2B5EF4-FFF2-40B4-BE49-F238E27FC236}">
                <a16:creationId xmlns:a16="http://schemas.microsoft.com/office/drawing/2014/main" id="{70A645C2-8551-4CB8-A333-8B26E7BA6965}"/>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8074442" y="5898733"/>
            <a:ext cx="1132403" cy="914400"/>
          </a:xfrm>
          <a:prstGeom prst="rect">
            <a:avLst/>
          </a:prstGeom>
        </p:spPr>
      </p:pic>
      <p:sp>
        <p:nvSpPr>
          <p:cNvPr id="10" name="Slide Number Placeholder 5">
            <a:extLst>
              <a:ext uri="{FF2B5EF4-FFF2-40B4-BE49-F238E27FC236}">
                <a16:creationId xmlns:a16="http://schemas.microsoft.com/office/drawing/2014/main" id="{4D1ECB01-FC03-436C-BE06-F42E57F46E79}"/>
              </a:ext>
            </a:extLst>
          </p:cNvPr>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a:solidFill>
                  <a:schemeClr val="bg1"/>
                </a:solidFill>
              </a:defRPr>
            </a:lvl1pPr>
          </a:lstStyle>
          <a:p>
            <a:fld id="{3A98EE3D-8CD1-4C3F-BD1C-C98C9596463C}" type="slidenum">
              <a:rPr lang="en-US" smtClean="0"/>
              <a:pPr/>
              <a:t>‹#›</a:t>
            </a:fld>
            <a:endParaRPr lang="en-US" dirty="0">
              <a:solidFill>
                <a:schemeClr val="bg1"/>
              </a:solidFill>
            </a:endParaRPr>
          </a:p>
        </p:txBody>
      </p:sp>
    </p:spTree>
    <p:extLst>
      <p:ext uri="{BB962C8B-B14F-4D97-AF65-F5344CB8AC3E}">
        <p14:creationId xmlns:p14="http://schemas.microsoft.com/office/powerpoint/2010/main" val="2122024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two">
    <p:bg>
      <p:bgPr>
        <a:blipFill dpi="0"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nchor="ctr"/>
          <a:lstStyle>
            <a:lvl1pPr>
              <a:defRPr>
                <a:solidFill>
                  <a:schemeClr val="bg1"/>
                </a:solidFill>
                <a:latin typeface="Verdana Pro SemiBold" panose="020B0704030504040204" pitchFamily="34" charset="0"/>
              </a:defRPr>
            </a:lvl1pPr>
          </a:lstStyle>
          <a:p>
            <a:r>
              <a:rPr lang="en-US" dirty="0"/>
              <a:t>Click to edit Master title style</a:t>
            </a:r>
          </a:p>
        </p:txBody>
      </p:sp>
      <p:sp>
        <p:nvSpPr>
          <p:cNvPr id="3" name="Text Placeholder 2"/>
          <p:cNvSpPr>
            <a:spLocks noGrp="1"/>
          </p:cNvSpPr>
          <p:nvPr>
            <p:ph type="body" idx="1"/>
          </p:nvPr>
        </p:nvSpPr>
        <p:spPr>
          <a:xfrm>
            <a:off x="581191" y="2132019"/>
            <a:ext cx="5194769" cy="574462"/>
          </a:xfrm>
        </p:spPr>
        <p:txBody>
          <a:bodyPr anchor="ctr">
            <a:noAutofit/>
          </a:bodyPr>
          <a:lstStyle>
            <a:lvl1pPr marL="0" indent="0">
              <a:buNone/>
              <a:defRPr sz="24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807180"/>
            <a:ext cx="5194766" cy="2834667"/>
          </a:xfrm>
        </p:spPr>
        <p:txBody>
          <a:bodyPr anchor="t">
            <a:norm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16039" y="2132020"/>
            <a:ext cx="5194770" cy="569919"/>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400" b="0">
                <a:solidFill>
                  <a:schemeClr val="bg1"/>
                </a:solidFill>
                <a:latin typeface="Verdana Pro Cond SemiBold" panose="020B0706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to edit Master text styles</a:t>
            </a:r>
          </a:p>
        </p:txBody>
      </p:sp>
      <p:sp>
        <p:nvSpPr>
          <p:cNvPr id="6" name="Content Placeholder 5"/>
          <p:cNvSpPr>
            <a:spLocks noGrp="1"/>
          </p:cNvSpPr>
          <p:nvPr>
            <p:ph sz="quarter" idx="4"/>
          </p:nvPr>
        </p:nvSpPr>
        <p:spPr>
          <a:xfrm>
            <a:off x="6416037" y="2807180"/>
            <a:ext cx="5194771" cy="2834667"/>
          </a:xfrm>
        </p:spPr>
        <p:txBody>
          <a:bodyPr anchor="t">
            <a:normAutofit/>
          </a:bodyPr>
          <a:lstStyle>
            <a:lvl1pPr>
              <a:buClr>
                <a:schemeClr val="bg1"/>
              </a:buClr>
              <a:buFont typeface="Verdana" panose="020B0604030504040204" pitchFamily="34" charset="0"/>
              <a:buChar char="•"/>
              <a:defRPr>
                <a:solidFill>
                  <a:schemeClr val="bg1"/>
                </a:solidFill>
              </a:defRPr>
            </a:lvl1pPr>
            <a:lvl2pPr>
              <a:buClr>
                <a:schemeClr val="bg1"/>
              </a:buClr>
              <a:buFont typeface="Verdana" panose="020B0604030504040204" pitchFamily="34" charset="0"/>
              <a:buChar char="•"/>
              <a:defRPr>
                <a:solidFill>
                  <a:schemeClr val="bg1"/>
                </a:solidFill>
              </a:defRPr>
            </a:lvl2pPr>
            <a:lvl3pPr>
              <a:buClr>
                <a:schemeClr val="bg1"/>
              </a:buClr>
              <a:buFont typeface="Verdana" panose="020B0604030504040204" pitchFamily="34" charset="0"/>
              <a:buChar char="•"/>
              <a:defRPr>
                <a:solidFill>
                  <a:schemeClr val="bg1"/>
                </a:solidFill>
              </a:defRPr>
            </a:lvl3pPr>
            <a:lvl4pPr>
              <a:buClr>
                <a:schemeClr val="bg1"/>
              </a:buClr>
              <a:buFont typeface="Verdana" panose="020B0604030504040204" pitchFamily="34" charset="0"/>
              <a:buChar char="•"/>
              <a:defRPr>
                <a:solidFill>
                  <a:schemeClr val="bg1"/>
                </a:solidFill>
              </a:defRPr>
            </a:lvl4pPr>
            <a:lvl5pPr>
              <a:buClr>
                <a:schemeClr val="bg1"/>
              </a:buClr>
              <a:buFont typeface="Verdana" panose="020B060403050404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Logo&#10;&#10;Description automatically generated">
            <a:extLst>
              <a:ext uri="{FF2B5EF4-FFF2-40B4-BE49-F238E27FC236}">
                <a16:creationId xmlns:a16="http://schemas.microsoft.com/office/drawing/2014/main" id="{6D8CD864-323E-4CD2-82BE-6EC0F3E6F972}"/>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10985717" y="5929714"/>
            <a:ext cx="1132403" cy="914400"/>
          </a:xfrm>
          <a:prstGeom prst="rect">
            <a:avLst/>
          </a:prstGeom>
        </p:spPr>
      </p:pic>
      <p:sp>
        <p:nvSpPr>
          <p:cNvPr id="10" name="Slide Number Placeholder 5">
            <a:extLst>
              <a:ext uri="{FF2B5EF4-FFF2-40B4-BE49-F238E27FC236}">
                <a16:creationId xmlns:a16="http://schemas.microsoft.com/office/drawing/2014/main" id="{182988B4-222C-4705-B761-622A4A8EEEC1}"/>
              </a:ext>
            </a:extLst>
          </p:cNvPr>
          <p:cNvSpPr>
            <a:spLocks noGrp="1"/>
          </p:cNvSpPr>
          <p:nvPr>
            <p:ph type="sldNum" sz="quarter" idx="10"/>
          </p:nvPr>
        </p:nvSpPr>
        <p:spPr>
          <a:xfrm>
            <a:off x="47625" y="6454775"/>
            <a:ext cx="1052510" cy="365125"/>
          </a:xfrm>
          <a:prstGeom prst="rect">
            <a:avLst/>
          </a:prstGeom>
        </p:spPr>
        <p:txBody>
          <a:bodyPr vert="horz" lIns="91440" tIns="45720" rIns="91440" bIns="45720" rtlCol="0" anchor="ctr"/>
          <a:lstStyle>
            <a:lvl1pPr algn="l">
              <a:defRPr sz="900">
                <a:solidFill>
                  <a:schemeClr val="bg1"/>
                </a:solidFill>
              </a:defRPr>
            </a:lvl1pPr>
          </a:lstStyle>
          <a:p>
            <a:fld id="{3A98EE3D-8CD1-4C3F-BD1C-C98C9596463C}" type="slidenum">
              <a:rPr lang="en-US" smtClean="0"/>
              <a:pPr/>
              <a:t>‹#›</a:t>
            </a:fld>
            <a:endParaRPr lang="en-US" dirty="0">
              <a:solidFill>
                <a:schemeClr val="bg1"/>
              </a:solidFill>
            </a:endParaRPr>
          </a:p>
        </p:txBody>
      </p:sp>
    </p:spTree>
    <p:extLst>
      <p:ext uri="{BB962C8B-B14F-4D97-AF65-F5344CB8AC3E}">
        <p14:creationId xmlns:p14="http://schemas.microsoft.com/office/powerpoint/2010/main" val="203942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untain">
    <p:spTree>
      <p:nvGrpSpPr>
        <p:cNvPr id="1" name=""/>
        <p:cNvGrpSpPr/>
        <p:nvPr/>
      </p:nvGrpSpPr>
      <p:grpSpPr>
        <a:xfrm>
          <a:off x="0" y="0"/>
          <a:ext cx="0" cy="0"/>
          <a:chOff x="0" y="0"/>
          <a:chExt cx="0" cy="0"/>
        </a:xfrm>
      </p:grpSpPr>
      <p:sp>
        <p:nvSpPr>
          <p:cNvPr id="28" name="Isosceles Triangle 27">
            <a:extLst>
              <a:ext uri="{FF2B5EF4-FFF2-40B4-BE49-F238E27FC236}">
                <a16:creationId xmlns:a16="http://schemas.microsoft.com/office/drawing/2014/main" id="{8C5B4F7D-55DF-4811-8F27-C7BA26F3B128}"/>
              </a:ext>
            </a:extLst>
          </p:cNvPr>
          <p:cNvSpPr/>
          <p:nvPr userDrawn="1"/>
        </p:nvSpPr>
        <p:spPr>
          <a:xfrm>
            <a:off x="2298191" y="3693140"/>
            <a:ext cx="4648201" cy="2459736"/>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012D4A-4D78-4F05-BF0F-AB6EF6C6B77E}"/>
              </a:ext>
            </a:extLst>
          </p:cNvPr>
          <p:cNvSpPr>
            <a:spLocks noGrp="1"/>
          </p:cNvSpPr>
          <p:nvPr>
            <p:ph type="title"/>
          </p:nvPr>
        </p:nvSpPr>
        <p:spPr>
          <a:xfrm>
            <a:off x="581192" y="705124"/>
            <a:ext cx="6917210" cy="1189554"/>
          </a:xfrm>
        </p:spPr>
        <p:txBody>
          <a:bodyPr anchor="ctr"/>
          <a:lstStyle/>
          <a:p>
            <a:r>
              <a:rPr lang="en-US"/>
              <a:t>Click to edit Master title style</a:t>
            </a:r>
          </a:p>
        </p:txBody>
      </p:sp>
      <p:sp>
        <p:nvSpPr>
          <p:cNvPr id="7" name="Content Placeholder 6">
            <a:extLst>
              <a:ext uri="{FF2B5EF4-FFF2-40B4-BE49-F238E27FC236}">
                <a16:creationId xmlns:a16="http://schemas.microsoft.com/office/drawing/2014/main" id="{291C72A9-79DC-4F22-AB01-9917F1BB137C}"/>
              </a:ext>
            </a:extLst>
          </p:cNvPr>
          <p:cNvSpPr>
            <a:spLocks noGrp="1"/>
          </p:cNvSpPr>
          <p:nvPr>
            <p:ph sz="quarter" idx="13"/>
          </p:nvPr>
        </p:nvSpPr>
        <p:spPr>
          <a:xfrm>
            <a:off x="7891463" y="0"/>
            <a:ext cx="4300537"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5A27D9B7-9BF9-47BA-857D-796E72CDF278}"/>
              </a:ext>
            </a:extLst>
          </p:cNvPr>
          <p:cNvSpPr>
            <a:spLocks noGrp="1"/>
          </p:cNvSpPr>
          <p:nvPr>
            <p:ph sz="quarter" idx="14"/>
          </p:nvPr>
        </p:nvSpPr>
        <p:spPr>
          <a:xfrm>
            <a:off x="7891463" y="3429000"/>
            <a:ext cx="4300537" cy="3429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Isosceles Triangle 24">
            <a:extLst>
              <a:ext uri="{FF2B5EF4-FFF2-40B4-BE49-F238E27FC236}">
                <a16:creationId xmlns:a16="http://schemas.microsoft.com/office/drawing/2014/main" id="{1471D37D-3589-4748-8E0F-A0E7CD14A0C0}"/>
              </a:ext>
            </a:extLst>
          </p:cNvPr>
          <p:cNvSpPr/>
          <p:nvPr userDrawn="1"/>
        </p:nvSpPr>
        <p:spPr>
          <a:xfrm>
            <a:off x="-1" y="3209544"/>
            <a:ext cx="6269533" cy="3648456"/>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E2D8B21D-2DE1-42CA-9BDD-60C94233667D}"/>
              </a:ext>
            </a:extLst>
          </p:cNvPr>
          <p:cNvSpPr/>
          <p:nvPr userDrawn="1"/>
        </p:nvSpPr>
        <p:spPr>
          <a:xfrm>
            <a:off x="3837431" y="4398264"/>
            <a:ext cx="4648201" cy="2459736"/>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Logo&#10;&#10;Description automatically generated">
            <a:extLst>
              <a:ext uri="{FF2B5EF4-FFF2-40B4-BE49-F238E27FC236}">
                <a16:creationId xmlns:a16="http://schemas.microsoft.com/office/drawing/2014/main" id="{979A6BC0-755E-4574-8EC5-76BD41EF4966}"/>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6759060" y="5943600"/>
            <a:ext cx="1132403" cy="914400"/>
          </a:xfrm>
          <a:prstGeom prst="rect">
            <a:avLst/>
          </a:prstGeom>
        </p:spPr>
      </p:pic>
      <p:sp>
        <p:nvSpPr>
          <p:cNvPr id="10" name="Slide Number Placeholder 5">
            <a:extLst>
              <a:ext uri="{FF2B5EF4-FFF2-40B4-BE49-F238E27FC236}">
                <a16:creationId xmlns:a16="http://schemas.microsoft.com/office/drawing/2014/main" id="{A5CB2B83-570E-4D86-A77B-BF253BF0E181}"/>
              </a:ext>
            </a:extLst>
          </p:cNvPr>
          <p:cNvSpPr>
            <a:spLocks noGrp="1"/>
          </p:cNvSpPr>
          <p:nvPr>
            <p:ph type="sldNum" sz="quarter" idx="4"/>
          </p:nvPr>
        </p:nvSpPr>
        <p:spPr>
          <a:xfrm>
            <a:off x="205671" y="6454775"/>
            <a:ext cx="1052510" cy="365125"/>
          </a:xfrm>
          <a:prstGeom prst="rect">
            <a:avLst/>
          </a:prstGeom>
        </p:spPr>
        <p:txBody>
          <a:bodyPr vert="horz" lIns="91440" tIns="45720" rIns="91440" bIns="45720" rtlCol="0" anchor="ctr"/>
          <a:lstStyle>
            <a:lvl1pPr algn="l">
              <a:defRPr sz="900">
                <a:solidFill>
                  <a:schemeClr val="tx1"/>
                </a:solidFill>
              </a:defRPr>
            </a:lvl1pPr>
          </a:lstStyle>
          <a:p>
            <a:fld id="{3A98EE3D-8CD1-4C3F-BD1C-C98C9596463C}" type="slidenum">
              <a:rPr lang="en-US" smtClean="0"/>
              <a:pPr/>
              <a:t>‹#›</a:t>
            </a:fld>
            <a:endParaRPr lang="en-US" dirty="0">
              <a:solidFill>
                <a:schemeClr val="tx1"/>
              </a:solidFill>
            </a:endParaRPr>
          </a:p>
        </p:txBody>
      </p:sp>
    </p:spTree>
    <p:extLst>
      <p:ext uri="{BB962C8B-B14F-4D97-AF65-F5344CB8AC3E}">
        <p14:creationId xmlns:p14="http://schemas.microsoft.com/office/powerpoint/2010/main" val="958132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7625" y="6454775"/>
            <a:ext cx="1052510" cy="365125"/>
          </a:xfrm>
          <a:prstGeom prst="rect">
            <a:avLst/>
          </a:prstGeom>
        </p:spPr>
        <p:txBody>
          <a:bodyPr vert="horz" lIns="91440" tIns="45720" rIns="91440" bIns="45720" rtlCol="0" anchor="ctr"/>
          <a:lstStyle>
            <a:lvl1pPr algn="l">
              <a:defRPr sz="900" b="1">
                <a:solidFill>
                  <a:schemeClr val="tx1"/>
                </a:solidFill>
              </a:defRPr>
            </a:lvl1pPr>
          </a:lstStyle>
          <a:p>
            <a:fld id="{3A98EE3D-8CD1-4C3F-BD1C-C98C9596463C}" type="slidenum">
              <a:rPr lang="en-US" smtClean="0"/>
              <a:pPr/>
              <a:t>‹#›</a:t>
            </a:fld>
            <a:endParaRPr lang="en-US" b="1" dirty="0"/>
          </a:p>
        </p:txBody>
      </p:sp>
    </p:spTree>
    <p:extLst>
      <p:ext uri="{BB962C8B-B14F-4D97-AF65-F5344CB8AC3E}">
        <p14:creationId xmlns:p14="http://schemas.microsoft.com/office/powerpoint/2010/main" val="2300824400"/>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2" r:id="rId4"/>
    <p:sldLayoutId id="2147483664" r:id="rId5"/>
    <p:sldLayoutId id="2147483665" r:id="rId6"/>
    <p:sldLayoutId id="2147483670" r:id="rId7"/>
    <p:sldLayoutId id="2147483671" r:id="rId8"/>
    <p:sldLayoutId id="2147483676" r:id="rId9"/>
    <p:sldLayoutId id="2147483677" r:id="rId10"/>
    <p:sldLayoutId id="2147483666" r:id="rId11"/>
    <p:sldLayoutId id="2147483672" r:id="rId12"/>
    <p:sldLayoutId id="2147483674" r:id="rId13"/>
    <p:sldLayoutId id="2147483675" r:id="rId14"/>
    <p:sldLayoutId id="2147483673" r:id="rId15"/>
    <p:sldLayoutId id="2147483667" r:id="rId16"/>
    <p:sldLayoutId id="2147483668" r:id="rId17"/>
    <p:sldLayoutId id="2147483678" r:id="rId18"/>
    <p:sldLayoutId id="2147483669" r:id="rId19"/>
  </p:sldLayoutIdLst>
  <p:hf hdr="0" ftr="0" dt="0"/>
  <p:txStyles>
    <p:titleStyle>
      <a:lvl1pPr algn="ctr" defTabSz="457200" rtl="0" eaLnBrk="1" latinLnBrk="0" hangingPunct="1">
        <a:lnSpc>
          <a:spcPct val="100000"/>
        </a:lnSpc>
        <a:spcBef>
          <a:spcPct val="0"/>
        </a:spcBef>
        <a:buNone/>
        <a:defRPr sz="4000" b="0" kern="1200" cap="none">
          <a:solidFill>
            <a:schemeClr val="tx1"/>
          </a:solidFill>
          <a:latin typeface="Verdana Pro SemiBold" panose="020B0704030504040204" pitchFamily="34" charset="0"/>
          <a:ea typeface="Verdana" panose="020B0604030504040204" pitchFamily="34"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100000"/>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1"/>
        </a:buClr>
        <a:buSzPct val="10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1"/>
        </a:buClr>
        <a:buSzPct val="10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1"/>
        </a:buClr>
        <a:buSzPct val="10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1"/>
        </a:buClr>
        <a:buSzPct val="10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hadowed background of a hillside. ">
            <a:extLst>
              <a:ext uri="{FF2B5EF4-FFF2-40B4-BE49-F238E27FC236}">
                <a16:creationId xmlns:a16="http://schemas.microsoft.com/office/drawing/2014/main" id="{BD32F832-15F1-41E1-87C5-5FB1D84241E2}"/>
              </a:ext>
            </a:extLst>
          </p:cNvPr>
          <p:cNvPicPr>
            <a:picLocks noGrp="1" noChangeAspect="1"/>
          </p:cNvPicPr>
          <p:nvPr>
            <p:ph type="pic" sz="quarter" idx="10"/>
          </p:nvPr>
        </p:nvPicPr>
        <p:blipFill rotWithShape="1">
          <a:blip r:embed="rId3" cstate="screen">
            <a:duotone>
              <a:prstClr val="black"/>
              <a:schemeClr val="tx2">
                <a:tint val="45000"/>
                <a:satMod val="400000"/>
              </a:schemeClr>
            </a:duotone>
            <a:alphaModFix amt="23000"/>
            <a:extLst>
              <a:ext uri="{28A0092B-C50C-407E-A947-70E740481C1C}">
                <a14:useLocalDpi xmlns:a14="http://schemas.microsoft.com/office/drawing/2010/main"/>
              </a:ext>
            </a:extLst>
          </a:blip>
          <a:srcRect t="-3900"/>
          <a:stretch/>
        </p:blipFill>
        <p:spPr>
          <a:xfrm>
            <a:off x="2" y="-251012"/>
            <a:ext cx="12191998" cy="7109012"/>
          </a:xfrm>
        </p:spPr>
      </p:pic>
      <p:sp>
        <p:nvSpPr>
          <p:cNvPr id="3" name="Title 2">
            <a:extLst>
              <a:ext uri="{FF2B5EF4-FFF2-40B4-BE49-F238E27FC236}">
                <a16:creationId xmlns:a16="http://schemas.microsoft.com/office/drawing/2014/main" id="{A7590450-8C98-45EF-BBA5-A4F6F3E6086E}"/>
              </a:ext>
            </a:extLst>
          </p:cNvPr>
          <p:cNvSpPr>
            <a:spLocks noGrp="1"/>
          </p:cNvSpPr>
          <p:nvPr>
            <p:ph type="ctrTitle"/>
          </p:nvPr>
        </p:nvSpPr>
        <p:spPr>
          <a:xfrm>
            <a:off x="3981450" y="793821"/>
            <a:ext cx="7593290" cy="1701624"/>
          </a:xfrm>
        </p:spPr>
        <p:txBody>
          <a:bodyPr>
            <a:noAutofit/>
          </a:bodyPr>
          <a:lstStyle/>
          <a:p>
            <a:r>
              <a:rPr lang="en-US" sz="5400" dirty="0"/>
              <a:t>Aviation Communications</a:t>
            </a:r>
          </a:p>
        </p:txBody>
      </p:sp>
      <p:sp>
        <p:nvSpPr>
          <p:cNvPr id="4" name="Subtitle 3">
            <a:extLst>
              <a:ext uri="{FF2B5EF4-FFF2-40B4-BE49-F238E27FC236}">
                <a16:creationId xmlns:a16="http://schemas.microsoft.com/office/drawing/2014/main" id="{019734C9-0DDF-4CF9-86B2-3142895F23D0}"/>
              </a:ext>
            </a:extLst>
          </p:cNvPr>
          <p:cNvSpPr>
            <a:spLocks noGrp="1"/>
          </p:cNvSpPr>
          <p:nvPr>
            <p:ph type="subTitle" idx="1"/>
          </p:nvPr>
        </p:nvSpPr>
        <p:spPr>
          <a:xfrm>
            <a:off x="851947" y="3429000"/>
            <a:ext cx="10993546" cy="590321"/>
          </a:xfrm>
        </p:spPr>
        <p:txBody>
          <a:bodyPr>
            <a:normAutofit/>
          </a:bodyPr>
          <a:lstStyle/>
          <a:p>
            <a:r>
              <a:rPr lang="en-US" sz="2800" cap="none" dirty="0"/>
              <a:t>RT-130 2024</a:t>
            </a:r>
          </a:p>
        </p:txBody>
      </p:sp>
      <p:sp>
        <p:nvSpPr>
          <p:cNvPr id="8" name="Text Placeholder 7">
            <a:extLst>
              <a:ext uri="{FF2B5EF4-FFF2-40B4-BE49-F238E27FC236}">
                <a16:creationId xmlns:a16="http://schemas.microsoft.com/office/drawing/2014/main" id="{2186B091-7AC1-408D-B5A3-AD7E82EF178D}"/>
              </a:ext>
            </a:extLst>
          </p:cNvPr>
          <p:cNvSpPr>
            <a:spLocks noGrp="1"/>
          </p:cNvSpPr>
          <p:nvPr>
            <p:ph type="body" sz="quarter" idx="13"/>
          </p:nvPr>
        </p:nvSpPr>
        <p:spPr>
          <a:xfrm>
            <a:off x="1157555" y="5115754"/>
            <a:ext cx="1783118" cy="1037171"/>
          </a:xfrm>
        </p:spPr>
        <p:txBody>
          <a:bodyPr>
            <a:normAutofit/>
          </a:bodyPr>
          <a:lstStyle/>
          <a:p>
            <a:pPr algn="ctr"/>
            <a:r>
              <a:rPr lang="en-US" sz="3200" dirty="0">
                <a:solidFill>
                  <a:schemeClr val="tx2">
                    <a:lumMod val="50000"/>
                  </a:schemeClr>
                </a:solidFill>
                <a:latin typeface="Verdana Pro SemiBold" panose="020B0704030504040204" pitchFamily="34" charset="0"/>
              </a:rPr>
              <a:t>Safety</a:t>
            </a:r>
          </a:p>
        </p:txBody>
      </p:sp>
      <p:sp>
        <p:nvSpPr>
          <p:cNvPr id="11" name="Text Placeholder 10">
            <a:extLst>
              <a:ext uri="{FF2B5EF4-FFF2-40B4-BE49-F238E27FC236}">
                <a16:creationId xmlns:a16="http://schemas.microsoft.com/office/drawing/2014/main" id="{AB0740CD-393B-4C0F-9BF8-207DA46E1333}"/>
              </a:ext>
            </a:extLst>
          </p:cNvPr>
          <p:cNvSpPr>
            <a:spLocks noGrp="1"/>
          </p:cNvSpPr>
          <p:nvPr>
            <p:ph type="body" sz="quarter" idx="14"/>
          </p:nvPr>
        </p:nvSpPr>
        <p:spPr>
          <a:xfrm>
            <a:off x="4005207" y="5115754"/>
            <a:ext cx="3243197" cy="1037171"/>
          </a:xfrm>
        </p:spPr>
        <p:txBody>
          <a:bodyPr>
            <a:normAutofit/>
          </a:bodyPr>
          <a:lstStyle/>
          <a:p>
            <a:pPr algn="ctr"/>
            <a:r>
              <a:rPr lang="en-US" sz="3200" dirty="0">
                <a:solidFill>
                  <a:schemeClr val="tx2">
                    <a:lumMod val="50000"/>
                  </a:schemeClr>
                </a:solidFill>
                <a:latin typeface="Verdana Pro SemiBold" panose="020B0704030504040204" pitchFamily="34" charset="0"/>
              </a:rPr>
              <a:t>Effectiveness</a:t>
            </a:r>
          </a:p>
        </p:txBody>
      </p:sp>
      <p:sp>
        <p:nvSpPr>
          <p:cNvPr id="13" name="Text Placeholder 12">
            <a:extLst>
              <a:ext uri="{FF2B5EF4-FFF2-40B4-BE49-F238E27FC236}">
                <a16:creationId xmlns:a16="http://schemas.microsoft.com/office/drawing/2014/main" id="{B916EF81-35B8-4F2E-920D-13910EB7AD81}"/>
              </a:ext>
            </a:extLst>
          </p:cNvPr>
          <p:cNvSpPr>
            <a:spLocks noGrp="1"/>
          </p:cNvSpPr>
          <p:nvPr>
            <p:ph type="body" sz="quarter" idx="15"/>
          </p:nvPr>
        </p:nvSpPr>
        <p:spPr>
          <a:xfrm>
            <a:off x="8312938" y="5115754"/>
            <a:ext cx="3243197" cy="1037171"/>
          </a:xfrm>
        </p:spPr>
        <p:txBody>
          <a:bodyPr>
            <a:normAutofit/>
          </a:bodyPr>
          <a:lstStyle/>
          <a:p>
            <a:pPr algn="ctr"/>
            <a:r>
              <a:rPr lang="en-US" sz="3200" dirty="0">
                <a:solidFill>
                  <a:schemeClr val="tx2">
                    <a:lumMod val="50000"/>
                  </a:schemeClr>
                </a:solidFill>
                <a:latin typeface="Verdana Pro SemiBold" panose="020B0704030504040204" pitchFamily="34" charset="0"/>
              </a:rPr>
              <a:t>Coordination</a:t>
            </a:r>
          </a:p>
        </p:txBody>
      </p:sp>
      <p:cxnSp>
        <p:nvCxnSpPr>
          <p:cNvPr id="15" name="Straight Connector 14" descr="blue vertical line">
            <a:extLst>
              <a:ext uri="{FF2B5EF4-FFF2-40B4-BE49-F238E27FC236}">
                <a16:creationId xmlns:a16="http://schemas.microsoft.com/office/drawing/2014/main" id="{0FA7E25E-3D2B-4FC4-AA57-DAE9EE0DE85B}"/>
              </a:ext>
            </a:extLst>
          </p:cNvPr>
          <p:cNvCxnSpPr>
            <a:cxnSpLocks/>
          </p:cNvCxnSpPr>
          <p:nvPr/>
        </p:nvCxnSpPr>
        <p:spPr>
          <a:xfrm>
            <a:off x="3472940" y="5321321"/>
            <a:ext cx="0" cy="626037"/>
          </a:xfrm>
          <a:prstGeom prst="line">
            <a:avLst/>
          </a:prstGeom>
          <a:ln w="57150" cap="sq">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descr="blue vertical line">
            <a:extLst>
              <a:ext uri="{FF2B5EF4-FFF2-40B4-BE49-F238E27FC236}">
                <a16:creationId xmlns:a16="http://schemas.microsoft.com/office/drawing/2014/main" id="{6B6DCAA9-4872-46B4-971C-C18F12A22B0E}"/>
              </a:ext>
            </a:extLst>
          </p:cNvPr>
          <p:cNvCxnSpPr>
            <a:cxnSpLocks/>
          </p:cNvCxnSpPr>
          <p:nvPr/>
        </p:nvCxnSpPr>
        <p:spPr>
          <a:xfrm>
            <a:off x="7780671" y="5321321"/>
            <a:ext cx="0" cy="626037"/>
          </a:xfrm>
          <a:prstGeom prst="line">
            <a:avLst/>
          </a:prstGeom>
          <a:ln w="57150" cap="sq">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18" descr="A small plane with floats in the sky.">
            <a:extLst>
              <a:ext uri="{FF2B5EF4-FFF2-40B4-BE49-F238E27FC236}">
                <a16:creationId xmlns:a16="http://schemas.microsoft.com/office/drawing/2014/main" id="{A5F7B972-BF85-49C5-04FF-24E0C089A5BA}"/>
              </a:ext>
            </a:extLst>
          </p:cNvPr>
          <p:cNvPicPr>
            <a:picLocks noChangeAspect="1"/>
          </p:cNvPicPr>
          <p:nvPr/>
        </p:nvPicPr>
        <p:blipFill rotWithShape="1">
          <a:blip r:embed="rId4"/>
          <a:srcRect l="13301" t="19626" r="22759" b="13279"/>
          <a:stretch/>
        </p:blipFill>
        <p:spPr>
          <a:xfrm>
            <a:off x="0" y="0"/>
            <a:ext cx="3598734" cy="2518359"/>
          </a:xfrm>
          <a:prstGeom prst="rect">
            <a:avLst/>
          </a:prstGeom>
        </p:spPr>
      </p:pic>
    </p:spTree>
    <p:extLst>
      <p:ext uri="{BB962C8B-B14F-4D97-AF65-F5344CB8AC3E}">
        <p14:creationId xmlns:p14="http://schemas.microsoft.com/office/powerpoint/2010/main" val="1325864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26CBDB-2756-3263-89EF-7817902F15E0}"/>
              </a:ext>
              <a:ext uri="{C183D7F6-B498-43B3-948B-1728B52AA6E4}">
                <adec:decorative xmlns:adec="http://schemas.microsoft.com/office/drawing/2017/decorative" val="1"/>
              </a:ext>
            </a:extLst>
          </p:cNvPr>
          <p:cNvSpPr/>
          <p:nvPr/>
        </p:nvSpPr>
        <p:spPr>
          <a:xfrm>
            <a:off x="1" y="3698697"/>
            <a:ext cx="4525552" cy="17055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48BDE8-E84D-46B9-A0E3-53CFAD967950}"/>
              </a:ext>
            </a:extLst>
          </p:cNvPr>
          <p:cNvSpPr>
            <a:spLocks noGrp="1"/>
          </p:cNvSpPr>
          <p:nvPr>
            <p:ph type="title"/>
          </p:nvPr>
        </p:nvSpPr>
        <p:spPr>
          <a:xfrm>
            <a:off x="6053107" y="537340"/>
            <a:ext cx="5600426" cy="1189554"/>
          </a:xfrm>
        </p:spPr>
        <p:txBody>
          <a:bodyPr/>
          <a:lstStyle/>
          <a:p>
            <a:r>
              <a:rPr lang="en-US" dirty="0"/>
              <a:t>Initial Contact</a:t>
            </a:r>
          </a:p>
        </p:txBody>
      </p:sp>
      <p:sp>
        <p:nvSpPr>
          <p:cNvPr id="3" name="Text Placeholder 2">
            <a:extLst>
              <a:ext uri="{FF2B5EF4-FFF2-40B4-BE49-F238E27FC236}">
                <a16:creationId xmlns:a16="http://schemas.microsoft.com/office/drawing/2014/main" id="{3BFBD369-3E99-4602-ADE8-49D338318CE7}"/>
              </a:ext>
            </a:extLst>
          </p:cNvPr>
          <p:cNvSpPr>
            <a:spLocks noGrp="1"/>
          </p:cNvSpPr>
          <p:nvPr>
            <p:ph type="body" sz="quarter" idx="10"/>
          </p:nvPr>
        </p:nvSpPr>
        <p:spPr>
          <a:xfrm>
            <a:off x="6095833" y="1726894"/>
            <a:ext cx="5514975" cy="2701167"/>
          </a:xfrm>
        </p:spPr>
        <p:txBody>
          <a:bodyPr>
            <a:normAutofit/>
          </a:bodyPr>
          <a:lstStyle/>
          <a:p>
            <a:pPr marL="285750" indent="-285750" algn="l">
              <a:lnSpc>
                <a:spcPct val="100000"/>
              </a:lnSpc>
              <a:buClrTx/>
              <a:buFont typeface="Arial" panose="020B0604020202020204" pitchFamily="34" charset="0"/>
              <a:buChar char="•"/>
            </a:pPr>
            <a:r>
              <a:rPr lang="en-US" sz="2400" b="0" i="0" dirty="0">
                <a:solidFill>
                  <a:schemeClr val="tx1"/>
                </a:solidFill>
                <a:effectLst/>
                <a:latin typeface="+mn-lt"/>
                <a:ea typeface="+mn-ea"/>
              </a:rPr>
              <a:t>Establishing radio contact</a:t>
            </a:r>
          </a:p>
          <a:p>
            <a:pPr marL="285750" indent="-285750" algn="l">
              <a:lnSpc>
                <a:spcPct val="100000"/>
              </a:lnSpc>
              <a:buClrTx/>
              <a:buFont typeface="Arial" panose="020B0604020202020204" pitchFamily="34" charset="0"/>
              <a:buChar char="•"/>
            </a:pPr>
            <a:r>
              <a:rPr lang="en-US" sz="2400" b="0" i="0" dirty="0">
                <a:solidFill>
                  <a:schemeClr val="tx1"/>
                </a:solidFill>
                <a:effectLst/>
                <a:latin typeface="+mn-lt"/>
                <a:ea typeface="+mn-ea"/>
              </a:rPr>
              <a:t>Informing IC of ETA</a:t>
            </a:r>
          </a:p>
          <a:p>
            <a:pPr marL="285750" indent="-285750" algn="l">
              <a:lnSpc>
                <a:spcPct val="100000"/>
              </a:lnSpc>
              <a:buClrTx/>
              <a:buFont typeface="Arial" panose="020B0604020202020204" pitchFamily="34" charset="0"/>
              <a:buChar char="•"/>
            </a:pPr>
            <a:r>
              <a:rPr lang="en-US" sz="2400" b="0" i="0" dirty="0">
                <a:solidFill>
                  <a:schemeClr val="tx1"/>
                </a:solidFill>
                <a:effectLst/>
                <a:latin typeface="+mn-lt"/>
                <a:ea typeface="+mn-ea"/>
              </a:rPr>
              <a:t>Confirm A/G freq.</a:t>
            </a:r>
          </a:p>
          <a:p>
            <a:pPr marL="285750" indent="-285750" algn="l">
              <a:lnSpc>
                <a:spcPct val="100000"/>
              </a:lnSpc>
              <a:buClrTx/>
              <a:buFont typeface="Arial" panose="020B0604020202020204" pitchFamily="34" charset="0"/>
              <a:buChar char="•"/>
            </a:pPr>
            <a:r>
              <a:rPr lang="en-US" dirty="0">
                <a:latin typeface="+mn-lt"/>
                <a:ea typeface="+mn-ea"/>
              </a:rPr>
              <a:t>Big picture – hazards, objectives</a:t>
            </a:r>
            <a:endParaRPr lang="en-US" sz="2400" b="0" i="0" dirty="0">
              <a:solidFill>
                <a:schemeClr val="tx1"/>
              </a:solidFill>
              <a:effectLst/>
              <a:latin typeface="+mn-lt"/>
              <a:ea typeface="+mn-ea"/>
            </a:endParaRPr>
          </a:p>
          <a:p>
            <a:pPr marL="0" indent="0" algn="l">
              <a:lnSpc>
                <a:spcPct val="100000"/>
              </a:lnSpc>
              <a:buClrTx/>
              <a:buNone/>
            </a:pPr>
            <a:endParaRPr lang="en-US" sz="2400" b="0" i="0" dirty="0">
              <a:solidFill>
                <a:schemeClr val="tx1"/>
              </a:solidFill>
              <a:effectLst/>
              <a:latin typeface="+mn-lt"/>
              <a:ea typeface="+mn-ea"/>
            </a:endParaRPr>
          </a:p>
        </p:txBody>
      </p:sp>
      <p:pic>
        <p:nvPicPr>
          <p:cNvPr id="9" name="Picture Placeholder 8" descr="Image of smoke rising in the horizon above a wildfire.">
            <a:extLst>
              <a:ext uri="{FF2B5EF4-FFF2-40B4-BE49-F238E27FC236}">
                <a16:creationId xmlns:a16="http://schemas.microsoft.com/office/drawing/2014/main" id="{3E91191C-CE41-0BEA-477C-6DCA244100CF}"/>
              </a:ext>
            </a:extLst>
          </p:cNvPr>
          <p:cNvPicPr>
            <a:picLocks noGrp="1" noChangeAspect="1"/>
          </p:cNvPicPr>
          <p:nvPr>
            <p:ph type="pic" sz="quarter" idx="11"/>
          </p:nvPr>
        </p:nvPicPr>
        <p:blipFill rotWithShape="1">
          <a:blip r:embed="rId3"/>
          <a:srcRect l="9078" t="11489" r="20332" b="3941"/>
          <a:stretch/>
        </p:blipFill>
        <p:spPr>
          <a:xfrm>
            <a:off x="734085" y="287720"/>
            <a:ext cx="3791468" cy="6128888"/>
          </a:xfrm>
          <a:prstGeom prst="rect">
            <a:avLst/>
          </a:prstGeom>
        </p:spPr>
      </p:pic>
      <p:pic>
        <p:nvPicPr>
          <p:cNvPr id="10" name="Picture Placeholder 9" descr="Image of a orange flames in burning grass and brush on the ground.">
            <a:extLst>
              <a:ext uri="{FF2B5EF4-FFF2-40B4-BE49-F238E27FC236}">
                <a16:creationId xmlns:a16="http://schemas.microsoft.com/office/drawing/2014/main" id="{D0309E27-29FC-4725-B9EB-60647E57660D}"/>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t="35" b="35"/>
          <a:stretch>
            <a:fillRect/>
          </a:stretch>
        </p:blipFill>
        <p:spPr>
          <a:xfrm>
            <a:off x="6053107" y="4428061"/>
            <a:ext cx="5514975" cy="1952291"/>
          </a:xfrm>
        </p:spPr>
      </p:pic>
      <p:sp>
        <p:nvSpPr>
          <p:cNvPr id="6" name="Text Placeholder 5">
            <a:extLst>
              <a:ext uri="{FF2B5EF4-FFF2-40B4-BE49-F238E27FC236}">
                <a16:creationId xmlns:a16="http://schemas.microsoft.com/office/drawing/2014/main" id="{32B00D31-3A10-4688-A384-97CD15C48B1E}"/>
              </a:ext>
            </a:extLst>
          </p:cNvPr>
          <p:cNvSpPr>
            <a:spLocks noGrp="1"/>
          </p:cNvSpPr>
          <p:nvPr>
            <p:ph type="body" sz="quarter" idx="14"/>
          </p:nvPr>
        </p:nvSpPr>
        <p:spPr>
          <a:xfrm>
            <a:off x="47625" y="3974948"/>
            <a:ext cx="4339180" cy="1187450"/>
          </a:xfrm>
          <a:solidFill>
            <a:srgbClr val="406882">
              <a:alpha val="65098"/>
            </a:srgbClr>
          </a:solidFill>
        </p:spPr>
        <p:txBody>
          <a:bodyPr>
            <a:normAutofit/>
          </a:bodyPr>
          <a:lstStyle/>
          <a:p>
            <a:r>
              <a:rPr lang="en-US" dirty="0"/>
              <a:t>“Creek IC, helicopter 1AW on Lookout Repeater”</a:t>
            </a:r>
          </a:p>
        </p:txBody>
      </p:sp>
      <p:sp>
        <p:nvSpPr>
          <p:cNvPr id="4" name="Slide Number Placeholder 3">
            <a:extLst>
              <a:ext uri="{FF2B5EF4-FFF2-40B4-BE49-F238E27FC236}">
                <a16:creationId xmlns:a16="http://schemas.microsoft.com/office/drawing/2014/main" id="{FD517AE2-5D69-4E58-A652-622DC33DBE9F}"/>
              </a:ext>
            </a:extLst>
          </p:cNvPr>
          <p:cNvSpPr>
            <a:spLocks noGrp="1"/>
          </p:cNvSpPr>
          <p:nvPr>
            <p:ph type="sldNum" sz="quarter" idx="4"/>
          </p:nvPr>
        </p:nvSpPr>
        <p:spPr/>
        <p:txBody>
          <a:bodyPr/>
          <a:lstStyle/>
          <a:p>
            <a:fld id="{3A98EE3D-8CD1-4C3F-BD1C-C98C9596463C}" type="slidenum">
              <a:rPr lang="en-US" smtClean="0"/>
              <a:pPr/>
              <a:t>10</a:t>
            </a:fld>
            <a:endParaRPr lang="en-US" dirty="0"/>
          </a:p>
        </p:txBody>
      </p:sp>
      <p:sp>
        <p:nvSpPr>
          <p:cNvPr id="12" name="Rectangle 11">
            <a:extLst>
              <a:ext uri="{FF2B5EF4-FFF2-40B4-BE49-F238E27FC236}">
                <a16:creationId xmlns:a16="http://schemas.microsoft.com/office/drawing/2014/main" id="{E9B94B17-3D25-3993-FE42-147575BFDA9D}"/>
              </a:ext>
              <a:ext uri="{C183D7F6-B498-43B3-948B-1728B52AA6E4}">
                <adec:decorative xmlns:adec="http://schemas.microsoft.com/office/drawing/2017/decorative" val="1"/>
              </a:ext>
            </a:extLst>
          </p:cNvPr>
          <p:cNvSpPr/>
          <p:nvPr/>
        </p:nvSpPr>
        <p:spPr>
          <a:xfrm>
            <a:off x="6010382" y="38100"/>
            <a:ext cx="5728537" cy="4992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841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A7B0616-6D1D-6DC7-5324-DD961556FE99}"/>
              </a:ext>
            </a:extLst>
          </p:cNvPr>
          <p:cNvSpPr>
            <a:spLocks noGrp="1"/>
          </p:cNvSpPr>
          <p:nvPr>
            <p:ph type="title"/>
          </p:nvPr>
        </p:nvSpPr>
        <p:spPr>
          <a:xfrm>
            <a:off x="581192" y="5404644"/>
            <a:ext cx="11029616" cy="566738"/>
          </a:xfrm>
        </p:spPr>
        <p:txBody>
          <a:bodyPr/>
          <a:lstStyle/>
          <a:p>
            <a:pPr algn="ctr"/>
            <a:r>
              <a:rPr lang="en-US" dirty="0"/>
              <a:t>Student Scenario</a:t>
            </a:r>
          </a:p>
        </p:txBody>
      </p:sp>
      <p:sp>
        <p:nvSpPr>
          <p:cNvPr id="7" name="Slide Number Placeholder 6">
            <a:extLst>
              <a:ext uri="{FF2B5EF4-FFF2-40B4-BE49-F238E27FC236}">
                <a16:creationId xmlns:a16="http://schemas.microsoft.com/office/drawing/2014/main" id="{FE60590B-3F29-DC13-B924-5DF7F70ACC28}"/>
              </a:ext>
            </a:extLst>
          </p:cNvPr>
          <p:cNvSpPr>
            <a:spLocks noGrp="1"/>
          </p:cNvSpPr>
          <p:nvPr>
            <p:ph type="sldNum" sz="quarter" idx="12"/>
          </p:nvPr>
        </p:nvSpPr>
        <p:spPr/>
        <p:txBody>
          <a:bodyPr/>
          <a:lstStyle/>
          <a:p>
            <a:fld id="{3A98EE3D-8CD1-4C3F-BD1C-C98C9596463C}" type="slidenum">
              <a:rPr lang="en-US" smtClean="0"/>
              <a:pPr/>
              <a:t>11</a:t>
            </a:fld>
            <a:endParaRPr lang="en-US" dirty="0"/>
          </a:p>
        </p:txBody>
      </p:sp>
      <p:pic>
        <p:nvPicPr>
          <p:cNvPr id="16" name="Content Placeholder 15" descr="Image of the parts of a wildfire left and right flanks and the head.">
            <a:extLst>
              <a:ext uri="{FF2B5EF4-FFF2-40B4-BE49-F238E27FC236}">
                <a16:creationId xmlns:a16="http://schemas.microsoft.com/office/drawing/2014/main" id="{FD82E8F2-47D9-9908-A3F1-CE9CF84C634D}"/>
              </a:ext>
            </a:extLst>
          </p:cNvPr>
          <p:cNvPicPr>
            <a:picLocks noGrp="1" noChangeAspect="1"/>
          </p:cNvPicPr>
          <p:nvPr>
            <p:ph sz="quarter" idx="13"/>
          </p:nvPr>
        </p:nvPicPr>
        <p:blipFill>
          <a:blip r:embed="rId3"/>
          <a:stretch>
            <a:fillRect/>
          </a:stretch>
        </p:blipFill>
        <p:spPr>
          <a:xfrm>
            <a:off x="3283527" y="168791"/>
            <a:ext cx="5306291" cy="5235853"/>
          </a:xfrm>
          <a:prstGeom prst="rect">
            <a:avLst/>
          </a:prstGeom>
        </p:spPr>
      </p:pic>
      <p:sp>
        <p:nvSpPr>
          <p:cNvPr id="17" name="TextBox 16">
            <a:extLst>
              <a:ext uri="{FF2B5EF4-FFF2-40B4-BE49-F238E27FC236}">
                <a16:creationId xmlns:a16="http://schemas.microsoft.com/office/drawing/2014/main" id="{36A57974-0548-4ECE-7136-8D86D3599FC4}"/>
              </a:ext>
              <a:ext uri="{C183D7F6-B498-43B3-948B-1728B52AA6E4}">
                <adec:decorative xmlns:adec="http://schemas.microsoft.com/office/drawing/2017/decorative" val="1"/>
              </a:ext>
            </a:extLst>
          </p:cNvPr>
          <p:cNvSpPr txBox="1"/>
          <p:nvPr/>
        </p:nvSpPr>
        <p:spPr>
          <a:xfrm>
            <a:off x="5403272" y="4967515"/>
            <a:ext cx="1066800" cy="369332"/>
          </a:xfrm>
          <a:prstGeom prst="rect">
            <a:avLst/>
          </a:prstGeom>
          <a:solidFill>
            <a:schemeClr val="bg1"/>
          </a:solidFill>
        </p:spPr>
        <p:txBody>
          <a:bodyPr wrap="square" rtlCol="0">
            <a:spAutoFit/>
          </a:bodyPr>
          <a:lstStyle/>
          <a:p>
            <a:endParaRPr lang="en-US" dirty="0"/>
          </a:p>
        </p:txBody>
      </p:sp>
      <p:sp>
        <p:nvSpPr>
          <p:cNvPr id="18" name="TextBox 17">
            <a:extLst>
              <a:ext uri="{FF2B5EF4-FFF2-40B4-BE49-F238E27FC236}">
                <a16:creationId xmlns:a16="http://schemas.microsoft.com/office/drawing/2014/main" id="{1D6D3F68-CE00-B416-87D7-4B7A52A512AE}"/>
              </a:ext>
            </a:extLst>
          </p:cNvPr>
          <p:cNvSpPr txBox="1"/>
          <p:nvPr/>
        </p:nvSpPr>
        <p:spPr>
          <a:xfrm>
            <a:off x="886691" y="380443"/>
            <a:ext cx="3394363" cy="553998"/>
          </a:xfrm>
          <a:prstGeom prst="rect">
            <a:avLst/>
          </a:prstGeom>
          <a:noFill/>
        </p:spPr>
        <p:txBody>
          <a:bodyPr wrap="square" rtlCol="0">
            <a:spAutoFit/>
          </a:bodyPr>
          <a:lstStyle/>
          <a:p>
            <a:r>
              <a:rPr lang="en-US" sz="3000" b="1" dirty="0"/>
              <a:t>Creek Fire</a:t>
            </a:r>
          </a:p>
        </p:txBody>
      </p:sp>
      <p:pic>
        <p:nvPicPr>
          <p:cNvPr id="19" name="Picture 18" descr="Icon of a compass.">
            <a:extLst>
              <a:ext uri="{FF2B5EF4-FFF2-40B4-BE49-F238E27FC236}">
                <a16:creationId xmlns:a16="http://schemas.microsoft.com/office/drawing/2014/main" id="{264CBEB1-77EF-63FB-99CB-BF0455296B7C}"/>
              </a:ext>
            </a:extLst>
          </p:cNvPr>
          <p:cNvPicPr>
            <a:picLocks noChangeAspect="1"/>
          </p:cNvPicPr>
          <p:nvPr/>
        </p:nvPicPr>
        <p:blipFill rotWithShape="1">
          <a:blip r:embed="rId4"/>
          <a:srcRect b="19411"/>
          <a:stretch/>
        </p:blipFill>
        <p:spPr>
          <a:xfrm>
            <a:off x="9953191" y="58213"/>
            <a:ext cx="2066925" cy="1780866"/>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1736901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90F7DC-903A-8293-86CA-11064F4707C8}"/>
              </a:ext>
              <a:ext uri="{C183D7F6-B498-43B3-948B-1728B52AA6E4}">
                <adec:decorative xmlns:adec="http://schemas.microsoft.com/office/drawing/2017/decorative" val="1"/>
              </a:ext>
            </a:extLst>
          </p:cNvPr>
          <p:cNvSpPr/>
          <p:nvPr/>
        </p:nvSpPr>
        <p:spPr>
          <a:xfrm>
            <a:off x="0" y="0"/>
            <a:ext cx="433647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D3D1B1-3EBC-4181-85C8-97646F0A9B7E}"/>
              </a:ext>
            </a:extLst>
          </p:cNvPr>
          <p:cNvSpPr>
            <a:spLocks noGrp="1"/>
          </p:cNvSpPr>
          <p:nvPr>
            <p:ph type="title"/>
          </p:nvPr>
        </p:nvSpPr>
        <p:spPr>
          <a:xfrm>
            <a:off x="4752000" y="-411827"/>
            <a:ext cx="6608726" cy="1722419"/>
          </a:xfrm>
          <a:ln>
            <a:noFill/>
          </a:ln>
        </p:spPr>
        <p:txBody>
          <a:bodyPr>
            <a:normAutofit/>
          </a:bodyPr>
          <a:lstStyle/>
          <a:p>
            <a:pPr algn="ctr"/>
            <a:r>
              <a:rPr lang="en-US" sz="3200" b="1" dirty="0">
                <a:solidFill>
                  <a:schemeClr val="tx1"/>
                </a:solidFill>
              </a:rPr>
              <a:t>Communicating with Aircraft</a:t>
            </a:r>
          </a:p>
        </p:txBody>
      </p:sp>
      <p:sp>
        <p:nvSpPr>
          <p:cNvPr id="3" name="Slide Number Placeholder 2">
            <a:extLst>
              <a:ext uri="{FF2B5EF4-FFF2-40B4-BE49-F238E27FC236}">
                <a16:creationId xmlns:a16="http://schemas.microsoft.com/office/drawing/2014/main" id="{25D09F24-E734-474D-B6CC-9D2BD5A3C09E}"/>
              </a:ext>
            </a:extLst>
          </p:cNvPr>
          <p:cNvSpPr>
            <a:spLocks noGrp="1"/>
          </p:cNvSpPr>
          <p:nvPr>
            <p:ph type="sldNum" sz="quarter" idx="4"/>
          </p:nvPr>
        </p:nvSpPr>
        <p:spPr/>
        <p:txBody>
          <a:bodyPr/>
          <a:lstStyle/>
          <a:p>
            <a:fld id="{3A98EE3D-8CD1-4C3F-BD1C-C98C9596463C}" type="slidenum">
              <a:rPr lang="en-US" smtClean="0"/>
              <a:t>12</a:t>
            </a:fld>
            <a:endParaRPr lang="en-US" dirty="0"/>
          </a:p>
        </p:txBody>
      </p:sp>
      <p:pic>
        <p:nvPicPr>
          <p:cNvPr id="8" name="Picture 7" descr="Image of a vehicles parked on the grass near a building. ">
            <a:extLst>
              <a:ext uri="{FF2B5EF4-FFF2-40B4-BE49-F238E27FC236}">
                <a16:creationId xmlns:a16="http://schemas.microsoft.com/office/drawing/2014/main" id="{92176930-0F1E-7879-66B8-5FAD41516A74}"/>
              </a:ext>
            </a:extLst>
          </p:cNvPr>
          <p:cNvPicPr>
            <a:picLocks noChangeAspect="1"/>
          </p:cNvPicPr>
          <p:nvPr/>
        </p:nvPicPr>
        <p:blipFill>
          <a:blip r:embed="rId3"/>
          <a:stretch>
            <a:fillRect/>
          </a:stretch>
        </p:blipFill>
        <p:spPr>
          <a:xfrm>
            <a:off x="3025337" y="1620300"/>
            <a:ext cx="9119038" cy="5237700"/>
          </a:xfrm>
          <a:prstGeom prst="rect">
            <a:avLst/>
          </a:prstGeom>
        </p:spPr>
      </p:pic>
      <p:sp>
        <p:nvSpPr>
          <p:cNvPr id="4" name="Text Placeholder 3">
            <a:extLst>
              <a:ext uri="{FF2B5EF4-FFF2-40B4-BE49-F238E27FC236}">
                <a16:creationId xmlns:a16="http://schemas.microsoft.com/office/drawing/2014/main" id="{13531AB3-83EC-4963-A153-3A4FF9E65273}"/>
              </a:ext>
            </a:extLst>
          </p:cNvPr>
          <p:cNvSpPr>
            <a:spLocks noGrp="1"/>
          </p:cNvSpPr>
          <p:nvPr>
            <p:ph type="body" sz="half" idx="2"/>
          </p:nvPr>
        </p:nvSpPr>
        <p:spPr>
          <a:xfrm>
            <a:off x="0" y="1234440"/>
            <a:ext cx="4326595" cy="4389119"/>
          </a:xfrm>
          <a:solidFill>
            <a:schemeClr val="bg1"/>
          </a:solidFill>
          <a:ln>
            <a:noFill/>
          </a:ln>
        </p:spPr>
        <p:txBody>
          <a:bodyPr>
            <a:normAutofit fontScale="85000" lnSpcReduction="10000"/>
          </a:bodyPr>
          <a:lstStyle/>
          <a:p>
            <a:pPr>
              <a:buClrTx/>
            </a:pPr>
            <a:endParaRPr lang="en-US" sz="2000" dirty="0">
              <a:solidFill>
                <a:schemeClr val="bg1"/>
              </a:solidFill>
              <a:latin typeface="+mn-lt"/>
              <a:ea typeface="+mn-ea"/>
            </a:endParaRPr>
          </a:p>
          <a:p>
            <a:r>
              <a:rPr lang="en-US" sz="2600" b="1" dirty="0">
                <a:solidFill>
                  <a:schemeClr val="tx1"/>
                </a:solidFill>
                <a:latin typeface="+mn-lt"/>
                <a:ea typeface="+mn-ea"/>
              </a:rPr>
              <a:t>Verify ground contact</a:t>
            </a:r>
          </a:p>
          <a:p>
            <a:pPr marL="285750" indent="-285750">
              <a:buClrTx/>
              <a:buFont typeface="Arial" panose="020B0604020202020204" pitchFamily="34" charset="0"/>
              <a:buChar char="•"/>
            </a:pPr>
            <a:r>
              <a:rPr lang="en-US" sz="2600" b="1" dirty="0">
                <a:solidFill>
                  <a:schemeClr val="tx1"/>
                </a:solidFill>
                <a:latin typeface="+mn-lt"/>
                <a:ea typeface="+mn-ea"/>
              </a:rPr>
              <a:t> </a:t>
            </a:r>
            <a:r>
              <a:rPr lang="en-US" sz="2000" dirty="0">
                <a:solidFill>
                  <a:schemeClr val="tx1"/>
                </a:solidFill>
                <a:latin typeface="+mn-lt"/>
                <a:ea typeface="+mn-ea"/>
              </a:rPr>
              <a:t>Name, location &amp; frequency</a:t>
            </a:r>
          </a:p>
          <a:p>
            <a:pPr lvl="1">
              <a:buClrTx/>
            </a:pPr>
            <a:endParaRPr lang="en-US" sz="1400" dirty="0">
              <a:latin typeface="+mn-lt"/>
              <a:ea typeface="+mn-ea"/>
            </a:endParaRPr>
          </a:p>
          <a:p>
            <a:r>
              <a:rPr lang="en-US" sz="2600" b="1" dirty="0">
                <a:solidFill>
                  <a:schemeClr val="tx1"/>
                </a:solidFill>
                <a:latin typeface="+mn-lt"/>
                <a:ea typeface="+mn-ea"/>
              </a:rPr>
              <a:t>Communicate “the plan”</a:t>
            </a:r>
            <a:endParaRPr lang="en-US" sz="2000" strike="sngStrike" dirty="0">
              <a:solidFill>
                <a:schemeClr val="tx1"/>
              </a:solidFill>
              <a:latin typeface="+mn-lt"/>
              <a:ea typeface="+mn-ea"/>
            </a:endParaRPr>
          </a:p>
          <a:p>
            <a:pPr marL="285750" indent="-285750">
              <a:buClrTx/>
              <a:buFont typeface="Arial" panose="020B0604020202020204" pitchFamily="34" charset="0"/>
              <a:buChar char="•"/>
            </a:pPr>
            <a:r>
              <a:rPr lang="en-US" sz="2000" dirty="0">
                <a:solidFill>
                  <a:schemeClr val="tx1"/>
                </a:solidFill>
                <a:latin typeface="+mn-lt"/>
                <a:ea typeface="+mn-ea"/>
              </a:rPr>
              <a:t>Objectives and tactics</a:t>
            </a:r>
          </a:p>
          <a:p>
            <a:pPr>
              <a:buClrTx/>
            </a:pPr>
            <a:endParaRPr lang="en-US" sz="2000" dirty="0">
              <a:solidFill>
                <a:schemeClr val="tx1"/>
              </a:solidFill>
              <a:latin typeface="+mn-lt"/>
              <a:ea typeface="+mn-ea"/>
            </a:endParaRPr>
          </a:p>
          <a:p>
            <a:pPr algn="l">
              <a:lnSpc>
                <a:spcPct val="100000"/>
              </a:lnSpc>
              <a:buClrTx/>
            </a:pPr>
            <a:r>
              <a:rPr lang="en-US" sz="2600" b="1" i="0" dirty="0">
                <a:solidFill>
                  <a:schemeClr val="tx1"/>
                </a:solidFill>
                <a:effectLst/>
                <a:latin typeface="+mn-lt"/>
                <a:ea typeface="+mn-ea"/>
              </a:rPr>
              <a:t>Confirm on scene hazards</a:t>
            </a:r>
          </a:p>
          <a:p>
            <a:pPr marL="285750" indent="-285750">
              <a:buClrTx/>
              <a:buFont typeface="Arial" panose="020B0604020202020204" pitchFamily="34" charset="0"/>
              <a:buChar char="•"/>
            </a:pPr>
            <a:r>
              <a:rPr lang="en-US" sz="2000" dirty="0">
                <a:solidFill>
                  <a:schemeClr val="tx1"/>
                </a:solidFill>
                <a:latin typeface="+mn-lt"/>
                <a:ea typeface="+mn-ea"/>
              </a:rPr>
              <a:t>Wires, towers, fences, hazmat, etc.</a:t>
            </a:r>
          </a:p>
          <a:p>
            <a:pPr marL="285750" indent="-285750">
              <a:buClrTx/>
              <a:buFont typeface="Arial" panose="020B0604020202020204" pitchFamily="34" charset="0"/>
              <a:buChar char="•"/>
            </a:pPr>
            <a:r>
              <a:rPr lang="en-US" sz="2000" dirty="0">
                <a:solidFill>
                  <a:schemeClr val="tx1"/>
                </a:solidFill>
                <a:latin typeface="+mn-lt"/>
                <a:ea typeface="+mn-ea"/>
              </a:rPr>
              <a:t>Other aircraft – detection, etc.</a:t>
            </a:r>
          </a:p>
          <a:p>
            <a:pPr>
              <a:buClrTx/>
            </a:pPr>
            <a:endParaRPr lang="en-US" sz="2000" dirty="0">
              <a:solidFill>
                <a:schemeClr val="tx1"/>
              </a:solidFill>
              <a:latin typeface="+mn-lt"/>
              <a:ea typeface="+mn-ea"/>
            </a:endParaRPr>
          </a:p>
          <a:p>
            <a:pPr lvl="1">
              <a:buClrTx/>
            </a:pPr>
            <a:endParaRPr lang="en-US" dirty="0">
              <a:latin typeface="+mn-lt"/>
              <a:ea typeface="+mn-ea"/>
            </a:endParaRPr>
          </a:p>
          <a:p>
            <a:endParaRPr lang="en-US" b="1" dirty="0">
              <a:solidFill>
                <a:schemeClr val="tx1"/>
              </a:solidFill>
              <a:latin typeface="+mn-lt"/>
              <a:ea typeface="+mn-ea"/>
            </a:endParaRPr>
          </a:p>
          <a:p>
            <a:endParaRPr lang="en-US" dirty="0"/>
          </a:p>
        </p:txBody>
      </p:sp>
    </p:spTree>
    <p:extLst>
      <p:ext uri="{BB962C8B-B14F-4D97-AF65-F5344CB8AC3E}">
        <p14:creationId xmlns:p14="http://schemas.microsoft.com/office/powerpoint/2010/main" val="4059365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631A-6101-4F4A-B70A-3439452A45C7}"/>
              </a:ext>
            </a:extLst>
          </p:cNvPr>
          <p:cNvSpPr>
            <a:spLocks noGrp="1"/>
          </p:cNvSpPr>
          <p:nvPr>
            <p:ph type="title"/>
          </p:nvPr>
        </p:nvSpPr>
        <p:spPr>
          <a:xfrm>
            <a:off x="8053083" y="400784"/>
            <a:ext cx="3714584" cy="906624"/>
          </a:xfrm>
        </p:spPr>
        <p:txBody>
          <a:bodyPr vert="horz" lIns="91440" tIns="45720" rIns="91440" bIns="45720" rtlCol="0" anchor="ctr">
            <a:normAutofit/>
          </a:bodyPr>
          <a:lstStyle/>
          <a:p>
            <a:r>
              <a:rPr lang="en-US" cap="all" dirty="0">
                <a:latin typeface="+mj-lt"/>
                <a:ea typeface="+mj-ea"/>
              </a:rPr>
              <a:t>Wrap-Up</a:t>
            </a:r>
            <a:endParaRPr lang="en-US" sz="2800" b="0" kern="1200" cap="all" dirty="0">
              <a:latin typeface="+mj-lt"/>
              <a:ea typeface="+mj-ea"/>
              <a:cs typeface="+mj-cs"/>
            </a:endParaRPr>
          </a:p>
        </p:txBody>
      </p:sp>
      <p:sp>
        <p:nvSpPr>
          <p:cNvPr id="4" name="Text Placeholder 3">
            <a:extLst>
              <a:ext uri="{FF2B5EF4-FFF2-40B4-BE49-F238E27FC236}">
                <a16:creationId xmlns:a16="http://schemas.microsoft.com/office/drawing/2014/main" id="{ACBFAD9B-B2C3-4FBB-AC59-1DB1B150B14B}"/>
              </a:ext>
            </a:extLst>
          </p:cNvPr>
          <p:cNvSpPr>
            <a:spLocks noGrp="1"/>
          </p:cNvSpPr>
          <p:nvPr>
            <p:ph sz="half" idx="2"/>
          </p:nvPr>
        </p:nvSpPr>
        <p:spPr>
          <a:xfrm>
            <a:off x="7628750" y="1939343"/>
            <a:ext cx="4563249" cy="2565246"/>
          </a:xfrm>
        </p:spPr>
        <p:txBody>
          <a:bodyPr vert="horz" lIns="91440" tIns="45720" rIns="91440" bIns="45720" rtlCol="0" anchor="ctr">
            <a:normAutofit/>
          </a:bodyPr>
          <a:lstStyle/>
          <a:p>
            <a:pPr marL="285750" indent="-285750" algn="l">
              <a:lnSpc>
                <a:spcPct val="100000"/>
              </a:lnSpc>
              <a:buClrTx/>
              <a:buFont typeface="Arial" panose="020B0604020202020204" pitchFamily="34" charset="0"/>
              <a:buChar char="•"/>
            </a:pPr>
            <a:r>
              <a:rPr lang="en-US" sz="2000" dirty="0">
                <a:latin typeface="+mn-lt"/>
                <a:ea typeface="+mn-ea"/>
              </a:rPr>
              <a:t>Scan &amp; prioritize A/G</a:t>
            </a:r>
          </a:p>
          <a:p>
            <a:pPr marL="285750" indent="-285750" algn="l">
              <a:lnSpc>
                <a:spcPct val="100000"/>
              </a:lnSpc>
              <a:buClrTx/>
              <a:buFont typeface="Arial" panose="020B0604020202020204" pitchFamily="34" charset="0"/>
              <a:buChar char="•"/>
            </a:pPr>
            <a:r>
              <a:rPr lang="en-US" sz="2000" dirty="0">
                <a:latin typeface="+mn-lt"/>
                <a:ea typeface="+mn-ea"/>
              </a:rPr>
              <a:t>Assign a contact if necessary</a:t>
            </a:r>
          </a:p>
          <a:p>
            <a:pPr marL="285750" indent="-285750">
              <a:lnSpc>
                <a:spcPct val="100000"/>
              </a:lnSpc>
              <a:buClrTx/>
            </a:pPr>
            <a:r>
              <a:rPr lang="en-US" sz="2000" dirty="0">
                <a:latin typeface="+mn-lt"/>
                <a:ea typeface="+mn-ea"/>
              </a:rPr>
              <a:t>Stick to fire terminology &amp; anatomy</a:t>
            </a:r>
          </a:p>
          <a:p>
            <a:pPr marL="285750" indent="-285750" algn="l">
              <a:lnSpc>
                <a:spcPct val="100000"/>
              </a:lnSpc>
              <a:buClrTx/>
              <a:buFont typeface="Arial" panose="020B0604020202020204" pitchFamily="34" charset="0"/>
              <a:buChar char="•"/>
            </a:pPr>
            <a:r>
              <a:rPr lang="en-US" sz="2000" dirty="0">
                <a:latin typeface="+mn-lt"/>
                <a:ea typeface="+mn-ea"/>
              </a:rPr>
              <a:t>Air Guard freq.</a:t>
            </a:r>
          </a:p>
          <a:p>
            <a:pPr marL="285750" indent="-285750" algn="l">
              <a:lnSpc>
                <a:spcPct val="100000"/>
              </a:lnSpc>
              <a:buClrTx/>
              <a:buFont typeface="Arial" panose="020B0604020202020204" pitchFamily="34" charset="0"/>
              <a:buChar char="•"/>
            </a:pPr>
            <a:r>
              <a:rPr lang="en-US" sz="2000" dirty="0">
                <a:latin typeface="+mn-lt"/>
                <a:ea typeface="+mn-ea"/>
              </a:rPr>
              <a:t>See something, say something!</a:t>
            </a:r>
          </a:p>
        </p:txBody>
      </p:sp>
      <p:sp>
        <p:nvSpPr>
          <p:cNvPr id="5" name="Slide Number Placeholder 4">
            <a:extLst>
              <a:ext uri="{FF2B5EF4-FFF2-40B4-BE49-F238E27FC236}">
                <a16:creationId xmlns:a16="http://schemas.microsoft.com/office/drawing/2014/main" id="{B5672E49-8CD6-4A0D-956A-C57B7EF23F34}"/>
              </a:ext>
            </a:extLst>
          </p:cNvPr>
          <p:cNvSpPr>
            <a:spLocks noGrp="1"/>
          </p:cNvSpPr>
          <p:nvPr>
            <p:ph type="sldNum" sz="quarter" idx="4"/>
          </p:nvPr>
        </p:nvSpPr>
        <p:spPr/>
        <p:txBody>
          <a:bodyPr/>
          <a:lstStyle/>
          <a:p>
            <a:fld id="{3A98EE3D-8CD1-4C3F-BD1C-C98C9596463C}" type="slidenum">
              <a:rPr lang="en-US" smtClean="0"/>
              <a:pPr/>
              <a:t>13</a:t>
            </a:fld>
            <a:endParaRPr lang="en-US" dirty="0"/>
          </a:p>
        </p:txBody>
      </p:sp>
      <p:pic>
        <p:nvPicPr>
          <p:cNvPr id="15" name="Picture Placeholder 14" descr="An airplane dropping red fire retardant onto a forest canopy.">
            <a:extLst>
              <a:ext uri="{FF2B5EF4-FFF2-40B4-BE49-F238E27FC236}">
                <a16:creationId xmlns:a16="http://schemas.microsoft.com/office/drawing/2014/main" id="{8CC41B31-B758-A325-8C37-446E4AD2468F}"/>
              </a:ext>
            </a:extLst>
          </p:cNvPr>
          <p:cNvPicPr>
            <a:picLocks noGrp="1" noChangeAspect="1"/>
          </p:cNvPicPr>
          <p:nvPr>
            <p:ph type="pic" sz="quarter" idx="11"/>
          </p:nvPr>
        </p:nvPicPr>
        <p:blipFill>
          <a:blip r:embed="rId3"/>
          <a:srcRect l="15367" r="15367"/>
          <a:stretch>
            <a:fillRect/>
          </a:stretch>
        </p:blipFill>
        <p:spPr/>
      </p:pic>
      <p:sp>
        <p:nvSpPr>
          <p:cNvPr id="3" name="Rectangle 2">
            <a:extLst>
              <a:ext uri="{FF2B5EF4-FFF2-40B4-BE49-F238E27FC236}">
                <a16:creationId xmlns:a16="http://schemas.microsoft.com/office/drawing/2014/main" id="{5BFA8CEC-1824-DD7F-094E-A81D905B04FE}"/>
              </a:ext>
              <a:ext uri="{C183D7F6-B498-43B3-948B-1728B52AA6E4}">
                <adec:decorative xmlns:adec="http://schemas.microsoft.com/office/drawing/2017/decorative" val="1"/>
              </a:ext>
            </a:extLst>
          </p:cNvPr>
          <p:cNvSpPr/>
          <p:nvPr/>
        </p:nvSpPr>
        <p:spPr>
          <a:xfrm flipV="1">
            <a:off x="7896224" y="247134"/>
            <a:ext cx="4028303" cy="4571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40F106-3760-94AD-B5CE-929297714A12}"/>
              </a:ext>
            </a:extLst>
          </p:cNvPr>
          <p:cNvSpPr txBox="1"/>
          <p:nvPr/>
        </p:nvSpPr>
        <p:spPr>
          <a:xfrm>
            <a:off x="8249864" y="5136525"/>
            <a:ext cx="3007303" cy="461665"/>
          </a:xfrm>
          <a:prstGeom prst="rect">
            <a:avLst/>
          </a:prstGeom>
          <a:noFill/>
        </p:spPr>
        <p:txBody>
          <a:bodyPr wrap="square" rtlCol="0">
            <a:spAutoFit/>
          </a:bodyPr>
          <a:lstStyle/>
          <a:p>
            <a:pPr algn="ctr"/>
            <a:r>
              <a:rPr lang="en-US" sz="2400" b="1" dirty="0"/>
              <a:t>Questions?</a:t>
            </a:r>
          </a:p>
        </p:txBody>
      </p:sp>
    </p:spTree>
    <p:extLst>
      <p:ext uri="{BB962C8B-B14F-4D97-AF65-F5344CB8AC3E}">
        <p14:creationId xmlns:p14="http://schemas.microsoft.com/office/powerpoint/2010/main" val="820363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9D84A8-0E2D-5614-8987-67F9D88DACB5}"/>
              </a:ext>
            </a:extLst>
          </p:cNvPr>
          <p:cNvSpPr>
            <a:spLocks noGrp="1"/>
          </p:cNvSpPr>
          <p:nvPr>
            <p:ph type="body" sz="quarter" idx="22"/>
          </p:nvPr>
        </p:nvSpPr>
        <p:spPr/>
        <p:txBody>
          <a:bodyPr/>
          <a:lstStyle/>
          <a:p>
            <a:r>
              <a:rPr lang="en-US" dirty="0"/>
              <a:t>Ground</a:t>
            </a:r>
          </a:p>
        </p:txBody>
      </p:sp>
      <p:sp>
        <p:nvSpPr>
          <p:cNvPr id="6" name="Text Placeholder 5">
            <a:extLst>
              <a:ext uri="{FF2B5EF4-FFF2-40B4-BE49-F238E27FC236}">
                <a16:creationId xmlns:a16="http://schemas.microsoft.com/office/drawing/2014/main" id="{C0282FF5-3F0F-F854-C6D7-E7ABB6312058}"/>
              </a:ext>
            </a:extLst>
          </p:cNvPr>
          <p:cNvSpPr>
            <a:spLocks noGrp="1"/>
          </p:cNvSpPr>
          <p:nvPr>
            <p:ph type="body" sz="quarter" idx="23"/>
          </p:nvPr>
        </p:nvSpPr>
        <p:spPr/>
        <p:txBody>
          <a:bodyPr/>
          <a:lstStyle/>
          <a:p>
            <a:r>
              <a:rPr lang="en-US" dirty="0"/>
              <a:t>Aircraft</a:t>
            </a:r>
          </a:p>
        </p:txBody>
      </p:sp>
      <p:sp>
        <p:nvSpPr>
          <p:cNvPr id="7" name="Text Placeholder 6">
            <a:extLst>
              <a:ext uri="{FF2B5EF4-FFF2-40B4-BE49-F238E27FC236}">
                <a16:creationId xmlns:a16="http://schemas.microsoft.com/office/drawing/2014/main" id="{733A7384-8219-0FFA-6AB6-E600FC0BFFC1}"/>
              </a:ext>
            </a:extLst>
          </p:cNvPr>
          <p:cNvSpPr>
            <a:spLocks noGrp="1"/>
          </p:cNvSpPr>
          <p:nvPr>
            <p:ph type="body" sz="quarter" idx="24"/>
          </p:nvPr>
        </p:nvSpPr>
        <p:spPr/>
        <p:txBody>
          <a:bodyPr/>
          <a:lstStyle/>
          <a:p>
            <a:r>
              <a:rPr lang="en-US" dirty="0"/>
              <a:t>Frequencies</a:t>
            </a:r>
          </a:p>
        </p:txBody>
      </p:sp>
      <p:sp>
        <p:nvSpPr>
          <p:cNvPr id="8" name="Text Placeholder 7">
            <a:extLst>
              <a:ext uri="{FF2B5EF4-FFF2-40B4-BE49-F238E27FC236}">
                <a16:creationId xmlns:a16="http://schemas.microsoft.com/office/drawing/2014/main" id="{FE120FD6-0832-8119-5E1C-740C6E43C655}"/>
              </a:ext>
            </a:extLst>
          </p:cNvPr>
          <p:cNvSpPr>
            <a:spLocks noGrp="1"/>
          </p:cNvSpPr>
          <p:nvPr>
            <p:ph type="body" sz="quarter" idx="25"/>
          </p:nvPr>
        </p:nvSpPr>
        <p:spPr>
          <a:xfrm>
            <a:off x="993621" y="4676776"/>
            <a:ext cx="3133725" cy="1777999"/>
          </a:xfrm>
        </p:spPr>
        <p:txBody>
          <a:bodyPr/>
          <a:lstStyle/>
          <a:p>
            <a:r>
              <a:rPr lang="en-US" dirty="0"/>
              <a:t>VHF-FM</a:t>
            </a:r>
          </a:p>
          <a:p>
            <a:r>
              <a:rPr lang="en-US" dirty="0"/>
              <a:t>A/G</a:t>
            </a:r>
          </a:p>
          <a:p>
            <a:r>
              <a:rPr lang="en-US" dirty="0"/>
              <a:t>Scan &amp; Prioritize</a:t>
            </a:r>
          </a:p>
        </p:txBody>
      </p:sp>
      <p:sp>
        <p:nvSpPr>
          <p:cNvPr id="9" name="Text Placeholder 8">
            <a:extLst>
              <a:ext uri="{FF2B5EF4-FFF2-40B4-BE49-F238E27FC236}">
                <a16:creationId xmlns:a16="http://schemas.microsoft.com/office/drawing/2014/main" id="{BB545027-1744-771E-9869-487F29454496}"/>
              </a:ext>
            </a:extLst>
          </p:cNvPr>
          <p:cNvSpPr>
            <a:spLocks noGrp="1"/>
          </p:cNvSpPr>
          <p:nvPr>
            <p:ph type="body" sz="quarter" idx="26"/>
          </p:nvPr>
        </p:nvSpPr>
        <p:spPr>
          <a:xfrm>
            <a:off x="4472226" y="4676776"/>
            <a:ext cx="3133725" cy="1777999"/>
          </a:xfrm>
        </p:spPr>
        <p:txBody>
          <a:bodyPr>
            <a:normAutofit fontScale="85000" lnSpcReduction="10000"/>
          </a:bodyPr>
          <a:lstStyle/>
          <a:p>
            <a:r>
              <a:rPr lang="en-US" dirty="0"/>
              <a:t>1 – 3 FM Radios</a:t>
            </a:r>
          </a:p>
          <a:p>
            <a:r>
              <a:rPr lang="en-US" dirty="0"/>
              <a:t>2-3 AM Radios (aircraft to aircraft)</a:t>
            </a:r>
          </a:p>
          <a:p>
            <a:r>
              <a:rPr lang="en-US" dirty="0"/>
              <a:t>DO NOT Scan!</a:t>
            </a:r>
          </a:p>
        </p:txBody>
      </p:sp>
      <p:sp>
        <p:nvSpPr>
          <p:cNvPr id="10" name="Text Placeholder 9">
            <a:extLst>
              <a:ext uri="{FF2B5EF4-FFF2-40B4-BE49-F238E27FC236}">
                <a16:creationId xmlns:a16="http://schemas.microsoft.com/office/drawing/2014/main" id="{C74A9843-8B80-12C9-8C88-FD2FE0699BD9}"/>
              </a:ext>
            </a:extLst>
          </p:cNvPr>
          <p:cNvSpPr>
            <a:spLocks noGrp="1"/>
          </p:cNvSpPr>
          <p:nvPr>
            <p:ph type="body" sz="quarter" idx="27"/>
          </p:nvPr>
        </p:nvSpPr>
        <p:spPr>
          <a:xfrm>
            <a:off x="7950830" y="4676776"/>
            <a:ext cx="3133725" cy="1777999"/>
          </a:xfrm>
        </p:spPr>
        <p:txBody>
          <a:bodyPr/>
          <a:lstStyle/>
          <a:p>
            <a:r>
              <a:rPr lang="en-US" dirty="0"/>
              <a:t>A/G</a:t>
            </a:r>
          </a:p>
          <a:p>
            <a:r>
              <a:rPr lang="en-US" dirty="0"/>
              <a:t>Command</a:t>
            </a:r>
          </a:p>
          <a:p>
            <a:r>
              <a:rPr lang="en-US" dirty="0"/>
              <a:t>Air Guard</a:t>
            </a:r>
          </a:p>
        </p:txBody>
      </p:sp>
      <p:sp>
        <p:nvSpPr>
          <p:cNvPr id="11" name="Slide Number Placeholder 10">
            <a:extLst>
              <a:ext uri="{FF2B5EF4-FFF2-40B4-BE49-F238E27FC236}">
                <a16:creationId xmlns:a16="http://schemas.microsoft.com/office/drawing/2014/main" id="{69959D40-8DFB-4078-7610-E164B7B9EC9C}"/>
              </a:ext>
            </a:extLst>
          </p:cNvPr>
          <p:cNvSpPr>
            <a:spLocks noGrp="1"/>
          </p:cNvSpPr>
          <p:nvPr>
            <p:ph type="sldNum" sz="quarter" idx="4"/>
          </p:nvPr>
        </p:nvSpPr>
        <p:spPr/>
        <p:txBody>
          <a:bodyPr/>
          <a:lstStyle/>
          <a:p>
            <a:fld id="{3A98EE3D-8CD1-4C3F-BD1C-C98C9596463C}" type="slidenum">
              <a:rPr lang="en-US" smtClean="0"/>
              <a:pPr/>
              <a:t>2</a:t>
            </a:fld>
            <a:endParaRPr lang="en-US" dirty="0"/>
          </a:p>
        </p:txBody>
      </p:sp>
      <p:sp>
        <p:nvSpPr>
          <p:cNvPr id="12" name="Title 11">
            <a:extLst>
              <a:ext uri="{FF2B5EF4-FFF2-40B4-BE49-F238E27FC236}">
                <a16:creationId xmlns:a16="http://schemas.microsoft.com/office/drawing/2014/main" id="{4BEABFCD-7FE4-3517-5F24-ACBB3EF39E78}"/>
              </a:ext>
            </a:extLst>
          </p:cNvPr>
          <p:cNvSpPr>
            <a:spLocks noGrp="1"/>
          </p:cNvSpPr>
          <p:nvPr>
            <p:ph type="title"/>
          </p:nvPr>
        </p:nvSpPr>
        <p:spPr/>
        <p:txBody>
          <a:bodyPr/>
          <a:lstStyle/>
          <a:p>
            <a:r>
              <a:rPr lang="en-US" dirty="0"/>
              <a:t>Radios &amp; Capabilities</a:t>
            </a:r>
          </a:p>
        </p:txBody>
      </p:sp>
      <p:pic>
        <p:nvPicPr>
          <p:cNvPr id="3" name="Picture 2" descr="Image of a complex form used for aviation frequencies.">
            <a:extLst>
              <a:ext uri="{FF2B5EF4-FFF2-40B4-BE49-F238E27FC236}">
                <a16:creationId xmlns:a16="http://schemas.microsoft.com/office/drawing/2014/main" id="{29DD67B2-7692-490B-FD9A-2C60BC0EE02A}"/>
              </a:ext>
            </a:extLst>
          </p:cNvPr>
          <p:cNvPicPr>
            <a:picLocks noChangeAspect="1"/>
          </p:cNvPicPr>
          <p:nvPr/>
        </p:nvPicPr>
        <p:blipFill>
          <a:blip r:embed="rId3"/>
          <a:stretch>
            <a:fillRect/>
          </a:stretch>
        </p:blipFill>
        <p:spPr>
          <a:xfrm>
            <a:off x="7950939" y="1113414"/>
            <a:ext cx="3133616" cy="2877561"/>
          </a:xfrm>
          <a:prstGeom prst="rect">
            <a:avLst/>
          </a:prstGeom>
        </p:spPr>
      </p:pic>
      <p:pic>
        <p:nvPicPr>
          <p:cNvPr id="17" name="Picture 16" descr="Image of a complex form used for aviation frequencies.">
            <a:extLst>
              <a:ext uri="{FF2B5EF4-FFF2-40B4-BE49-F238E27FC236}">
                <a16:creationId xmlns:a16="http://schemas.microsoft.com/office/drawing/2014/main" id="{155CBDA1-FAD6-0678-256A-F1750B57713A}"/>
              </a:ext>
            </a:extLst>
          </p:cNvPr>
          <p:cNvPicPr>
            <a:picLocks noChangeAspect="1"/>
          </p:cNvPicPr>
          <p:nvPr/>
        </p:nvPicPr>
        <p:blipFill>
          <a:blip r:embed="rId4"/>
          <a:stretch>
            <a:fillRect/>
          </a:stretch>
        </p:blipFill>
        <p:spPr>
          <a:xfrm>
            <a:off x="7872761" y="1082340"/>
            <a:ext cx="3211794" cy="2969541"/>
          </a:xfrm>
          <a:prstGeom prst="rect">
            <a:avLst/>
          </a:prstGeom>
        </p:spPr>
      </p:pic>
      <p:pic>
        <p:nvPicPr>
          <p:cNvPr id="18" name="Picture Placeholder 17" descr="A plane dropping red powder on a forest fire.">
            <a:extLst>
              <a:ext uri="{FF2B5EF4-FFF2-40B4-BE49-F238E27FC236}">
                <a16:creationId xmlns:a16="http://schemas.microsoft.com/office/drawing/2014/main" id="{1B42AB19-0ACC-5F56-0AE5-1195DEF4DE71}"/>
              </a:ext>
            </a:extLst>
          </p:cNvPr>
          <p:cNvPicPr>
            <a:picLocks noGrp="1" noChangeAspect="1"/>
          </p:cNvPicPr>
          <p:nvPr>
            <p:ph type="pic" sz="quarter" idx="15"/>
          </p:nvPr>
        </p:nvPicPr>
        <p:blipFill rotWithShape="1">
          <a:blip r:embed="rId5"/>
          <a:srcRect l="20224" t="11457" r="22738" b="10883"/>
          <a:stretch/>
        </p:blipFill>
        <p:spPr>
          <a:xfrm>
            <a:off x="4616121" y="1113414"/>
            <a:ext cx="2816930" cy="2876549"/>
          </a:xfrm>
        </p:spPr>
      </p:pic>
      <p:pic>
        <p:nvPicPr>
          <p:cNvPr id="19" name="Picture Placeholder 18" descr="Image of a person's hands holding a handheld radio device.">
            <a:extLst>
              <a:ext uri="{FF2B5EF4-FFF2-40B4-BE49-F238E27FC236}">
                <a16:creationId xmlns:a16="http://schemas.microsoft.com/office/drawing/2014/main" id="{26BBC889-D65A-0A7C-8E79-B82FAC8BB31D}"/>
              </a:ext>
            </a:extLst>
          </p:cNvPr>
          <p:cNvPicPr>
            <a:picLocks noGrp="1" noChangeAspect="1"/>
          </p:cNvPicPr>
          <p:nvPr>
            <p:ph type="pic" sz="quarter" idx="13"/>
          </p:nvPr>
        </p:nvPicPr>
        <p:blipFill>
          <a:blip r:embed="rId6"/>
          <a:srcRect t="12649" b="12649"/>
          <a:stretch>
            <a:fillRect/>
          </a:stretch>
        </p:blipFill>
        <p:spPr>
          <a:prstGeom prst="rect">
            <a:avLst/>
          </a:prstGeom>
        </p:spPr>
      </p:pic>
    </p:spTree>
    <p:extLst>
      <p:ext uri="{BB962C8B-B14F-4D97-AF65-F5344CB8AC3E}">
        <p14:creationId xmlns:p14="http://schemas.microsoft.com/office/powerpoint/2010/main" val="185794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descr="Image of a lady wearing a yellow shirt and blue helmet holding a handheld radio near her face. ">
            <a:extLst>
              <a:ext uri="{FF2B5EF4-FFF2-40B4-BE49-F238E27FC236}">
                <a16:creationId xmlns:a16="http://schemas.microsoft.com/office/drawing/2014/main" id="{B198D475-B4F5-5C93-A3DD-E704F7B022F7}"/>
              </a:ext>
            </a:extLst>
          </p:cNvPr>
          <p:cNvSpPr/>
          <p:nvPr/>
        </p:nvSpPr>
        <p:spPr>
          <a:xfrm>
            <a:off x="4097438" y="2116977"/>
            <a:ext cx="8094562" cy="32251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C62095-362B-472D-BEA1-3E9FCA0CF370}"/>
              </a:ext>
            </a:extLst>
          </p:cNvPr>
          <p:cNvSpPr>
            <a:spLocks noGrp="1"/>
          </p:cNvSpPr>
          <p:nvPr>
            <p:ph type="title"/>
          </p:nvPr>
        </p:nvSpPr>
        <p:spPr>
          <a:xfrm>
            <a:off x="4572388" y="235667"/>
            <a:ext cx="7619612" cy="1189554"/>
          </a:xfrm>
        </p:spPr>
        <p:txBody>
          <a:bodyPr>
            <a:normAutofit fontScale="90000"/>
          </a:bodyPr>
          <a:lstStyle/>
          <a:p>
            <a:pPr algn="ctr"/>
            <a:r>
              <a:rPr lang="en-US" dirty="0"/>
              <a:t>Radios &amp; Capabilities </a:t>
            </a:r>
            <a:br>
              <a:rPr lang="en-US" dirty="0"/>
            </a:br>
            <a:r>
              <a:rPr lang="en-US" dirty="0"/>
              <a:t> Ground Resources</a:t>
            </a:r>
          </a:p>
        </p:txBody>
      </p:sp>
      <p:sp>
        <p:nvSpPr>
          <p:cNvPr id="3" name="Text Placeholder 2">
            <a:extLst>
              <a:ext uri="{FF2B5EF4-FFF2-40B4-BE49-F238E27FC236}">
                <a16:creationId xmlns:a16="http://schemas.microsoft.com/office/drawing/2014/main" id="{5DA3CE3D-61BE-44F5-845A-328D3AA2E16C}"/>
              </a:ext>
            </a:extLst>
          </p:cNvPr>
          <p:cNvSpPr>
            <a:spLocks noGrp="1"/>
          </p:cNvSpPr>
          <p:nvPr>
            <p:ph type="body" sz="quarter" idx="10"/>
          </p:nvPr>
        </p:nvSpPr>
        <p:spPr>
          <a:xfrm>
            <a:off x="4244438" y="3735924"/>
            <a:ext cx="3973587" cy="760412"/>
          </a:xfrm>
        </p:spPr>
        <p:txBody>
          <a:bodyPr>
            <a:normAutofit fontScale="92500"/>
          </a:bodyPr>
          <a:lstStyle/>
          <a:p>
            <a:r>
              <a:rPr lang="en-US" dirty="0"/>
              <a:t>VHF-FM radio required!</a:t>
            </a:r>
          </a:p>
        </p:txBody>
      </p:sp>
      <p:sp>
        <p:nvSpPr>
          <p:cNvPr id="4" name="Text Placeholder 3">
            <a:extLst>
              <a:ext uri="{FF2B5EF4-FFF2-40B4-BE49-F238E27FC236}">
                <a16:creationId xmlns:a16="http://schemas.microsoft.com/office/drawing/2014/main" id="{FDE0FC32-7C18-48E1-B6B3-3D6C36E4ADA5}"/>
              </a:ext>
            </a:extLst>
          </p:cNvPr>
          <p:cNvSpPr>
            <a:spLocks noGrp="1"/>
          </p:cNvSpPr>
          <p:nvPr>
            <p:ph type="body" sz="quarter" idx="15"/>
          </p:nvPr>
        </p:nvSpPr>
        <p:spPr/>
        <p:txBody>
          <a:bodyPr>
            <a:normAutofit fontScale="92500" lnSpcReduction="20000"/>
          </a:bodyPr>
          <a:lstStyle/>
          <a:p>
            <a:r>
              <a:rPr lang="en-US" dirty="0"/>
              <a:t>Scan </a:t>
            </a:r>
            <a:r>
              <a:rPr lang="en-US" u="sng" dirty="0"/>
              <a:t>and</a:t>
            </a:r>
            <a:r>
              <a:rPr lang="en-US" dirty="0"/>
              <a:t> prioritize aviation traffic</a:t>
            </a:r>
            <a:endParaRPr lang="en-US" u="sng" dirty="0"/>
          </a:p>
        </p:txBody>
      </p:sp>
      <p:sp>
        <p:nvSpPr>
          <p:cNvPr id="5" name="Slide Number Placeholder 4">
            <a:extLst>
              <a:ext uri="{FF2B5EF4-FFF2-40B4-BE49-F238E27FC236}">
                <a16:creationId xmlns:a16="http://schemas.microsoft.com/office/drawing/2014/main" id="{E419AE15-7FE0-471D-B6DC-395789F6BAF8}"/>
              </a:ext>
            </a:extLst>
          </p:cNvPr>
          <p:cNvSpPr>
            <a:spLocks noGrp="1"/>
          </p:cNvSpPr>
          <p:nvPr>
            <p:ph type="sldNum" sz="quarter" idx="4"/>
          </p:nvPr>
        </p:nvSpPr>
        <p:spPr/>
        <p:txBody>
          <a:bodyPr/>
          <a:lstStyle/>
          <a:p>
            <a:fld id="{3A98EE3D-8CD1-4C3F-BD1C-C98C9596463C}" type="slidenum">
              <a:rPr lang="en-US" smtClean="0"/>
              <a:pPr/>
              <a:t>3</a:t>
            </a:fld>
            <a:endParaRPr lang="en-US" dirty="0"/>
          </a:p>
        </p:txBody>
      </p:sp>
      <p:sp>
        <p:nvSpPr>
          <p:cNvPr id="12" name="Slide Number Placeholder 4">
            <a:extLst>
              <a:ext uri="{FF2B5EF4-FFF2-40B4-BE49-F238E27FC236}">
                <a16:creationId xmlns:a16="http://schemas.microsoft.com/office/drawing/2014/main" id="{196A1577-7B95-44F6-8DF7-779CAF9D36F4}"/>
              </a:ext>
            </a:extLst>
          </p:cNvPr>
          <p:cNvSpPr txBox="1">
            <a:spLocks/>
          </p:cNvSpPr>
          <p:nvPr/>
        </p:nvSpPr>
        <p:spPr>
          <a:xfrm>
            <a:off x="95250" y="6419145"/>
            <a:ext cx="1052510" cy="365125"/>
          </a:xfrm>
          <a:prstGeom prst="rect">
            <a:avLst/>
          </a:prstGeom>
        </p:spPr>
        <p:txBody>
          <a:bodyPr vert="horz" lIns="91440" tIns="45720" rIns="91440" bIns="45720" rtlCol="0" anchor="ct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3</a:t>
            </a:fld>
            <a:endParaRPr lang="en-US" dirty="0">
              <a:solidFill>
                <a:schemeClr val="bg1"/>
              </a:solidFill>
            </a:endParaRPr>
          </a:p>
        </p:txBody>
      </p:sp>
      <p:pic>
        <p:nvPicPr>
          <p:cNvPr id="10" name="Picture 9" descr="Image of a female wearing a blue helmet and yellow shirt holding a handheld radio. ">
            <a:extLst>
              <a:ext uri="{FF2B5EF4-FFF2-40B4-BE49-F238E27FC236}">
                <a16:creationId xmlns:a16="http://schemas.microsoft.com/office/drawing/2014/main" id="{1C8E9488-FFCB-D080-B2BD-339042A850A1}"/>
              </a:ext>
            </a:extLst>
          </p:cNvPr>
          <p:cNvPicPr>
            <a:picLocks noChangeAspect="1"/>
          </p:cNvPicPr>
          <p:nvPr/>
        </p:nvPicPr>
        <p:blipFill>
          <a:blip r:embed="rId3"/>
          <a:stretch>
            <a:fillRect/>
          </a:stretch>
        </p:blipFill>
        <p:spPr>
          <a:xfrm>
            <a:off x="0" y="830444"/>
            <a:ext cx="4196813" cy="5553071"/>
          </a:xfrm>
          <a:prstGeom prst="rect">
            <a:avLst/>
          </a:prstGeom>
        </p:spPr>
      </p:pic>
      <p:pic>
        <p:nvPicPr>
          <p:cNvPr id="13" name="Picture 12" descr="Icon of a handheld radio.">
            <a:extLst>
              <a:ext uri="{FF2B5EF4-FFF2-40B4-BE49-F238E27FC236}">
                <a16:creationId xmlns:a16="http://schemas.microsoft.com/office/drawing/2014/main" id="{00E1D9C2-611D-D562-0937-8A69E40E061C}"/>
              </a:ext>
            </a:extLst>
          </p:cNvPr>
          <p:cNvPicPr>
            <a:picLocks noChangeAspect="1"/>
          </p:cNvPicPr>
          <p:nvPr/>
        </p:nvPicPr>
        <p:blipFill rotWithShape="1">
          <a:blip r:embed="rId4"/>
          <a:srcRect l="13003" t="5068" r="13493" b="1707"/>
          <a:stretch/>
        </p:blipFill>
        <p:spPr>
          <a:xfrm>
            <a:off x="5333405" y="2380791"/>
            <a:ext cx="1326753" cy="1326753"/>
          </a:xfrm>
          <a:prstGeom prst="rect">
            <a:avLst/>
          </a:prstGeom>
        </p:spPr>
      </p:pic>
      <p:pic>
        <p:nvPicPr>
          <p:cNvPr id="1028" name="Picture 4" descr="Icon of an airplane.">
            <a:extLst>
              <a:ext uri="{FF2B5EF4-FFF2-40B4-BE49-F238E27FC236}">
                <a16:creationId xmlns:a16="http://schemas.microsoft.com/office/drawing/2014/main" id="{6B79E2C4-C67E-84D6-B312-0D9ABB20E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3346" y="2280226"/>
            <a:ext cx="1326753" cy="132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50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36469F-D5BE-C465-D94E-A445224ECC5A}"/>
              </a:ext>
              <a:ext uri="{C183D7F6-B498-43B3-948B-1728B52AA6E4}">
                <adec:decorative xmlns:adec="http://schemas.microsoft.com/office/drawing/2017/decorative" val="1"/>
              </a:ext>
            </a:extLst>
          </p:cNvPr>
          <p:cNvSpPr/>
          <p:nvPr/>
        </p:nvSpPr>
        <p:spPr>
          <a:xfrm>
            <a:off x="4572820" y="1658206"/>
            <a:ext cx="7563292" cy="36561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C62095-362B-472D-BEA1-3E9FCA0CF370}"/>
              </a:ext>
            </a:extLst>
          </p:cNvPr>
          <p:cNvSpPr>
            <a:spLocks noGrp="1"/>
          </p:cNvSpPr>
          <p:nvPr>
            <p:ph type="title"/>
          </p:nvPr>
        </p:nvSpPr>
        <p:spPr>
          <a:xfrm>
            <a:off x="4628708" y="141145"/>
            <a:ext cx="7619612" cy="1189554"/>
          </a:xfrm>
        </p:spPr>
        <p:txBody>
          <a:bodyPr>
            <a:normAutofit fontScale="90000"/>
          </a:bodyPr>
          <a:lstStyle/>
          <a:p>
            <a:pPr algn="ctr"/>
            <a:r>
              <a:rPr lang="en-US" dirty="0"/>
              <a:t>Radios &amp; Capabilities  Aviation Resources</a:t>
            </a:r>
          </a:p>
        </p:txBody>
      </p:sp>
      <p:sp>
        <p:nvSpPr>
          <p:cNvPr id="4" name="Text Placeholder 3">
            <a:extLst>
              <a:ext uri="{FF2B5EF4-FFF2-40B4-BE49-F238E27FC236}">
                <a16:creationId xmlns:a16="http://schemas.microsoft.com/office/drawing/2014/main" id="{FDE0FC32-7C18-48E1-B6B3-3D6C36E4ADA5}"/>
              </a:ext>
            </a:extLst>
          </p:cNvPr>
          <p:cNvSpPr>
            <a:spLocks noGrp="1"/>
          </p:cNvSpPr>
          <p:nvPr>
            <p:ph type="body" sz="quarter" idx="15"/>
          </p:nvPr>
        </p:nvSpPr>
        <p:spPr>
          <a:xfrm>
            <a:off x="4773269" y="3802301"/>
            <a:ext cx="3270789" cy="760412"/>
          </a:xfrm>
        </p:spPr>
        <p:txBody>
          <a:bodyPr>
            <a:normAutofit fontScale="92500" lnSpcReduction="20000"/>
          </a:bodyPr>
          <a:lstStyle/>
          <a:p>
            <a:pPr marL="0" indent="0" algn="ctr">
              <a:buNone/>
            </a:pPr>
            <a:r>
              <a:rPr lang="en-US" dirty="0"/>
              <a:t>Aircraft radios do NOT scan</a:t>
            </a:r>
          </a:p>
        </p:txBody>
      </p:sp>
      <p:sp>
        <p:nvSpPr>
          <p:cNvPr id="5" name="Slide Number Placeholder 4">
            <a:extLst>
              <a:ext uri="{FF2B5EF4-FFF2-40B4-BE49-F238E27FC236}">
                <a16:creationId xmlns:a16="http://schemas.microsoft.com/office/drawing/2014/main" id="{E419AE15-7FE0-471D-B6DC-395789F6BAF8}"/>
              </a:ext>
            </a:extLst>
          </p:cNvPr>
          <p:cNvSpPr>
            <a:spLocks noGrp="1"/>
          </p:cNvSpPr>
          <p:nvPr>
            <p:ph type="sldNum" sz="quarter" idx="4"/>
          </p:nvPr>
        </p:nvSpPr>
        <p:spPr/>
        <p:txBody>
          <a:bodyPr/>
          <a:lstStyle/>
          <a:p>
            <a:fld id="{3A98EE3D-8CD1-4C3F-BD1C-C98C9596463C}" type="slidenum">
              <a:rPr lang="en-US" smtClean="0"/>
              <a:pPr/>
              <a:t>4</a:t>
            </a:fld>
            <a:endParaRPr lang="en-US" dirty="0"/>
          </a:p>
        </p:txBody>
      </p:sp>
      <p:sp>
        <p:nvSpPr>
          <p:cNvPr id="12" name="Slide Number Placeholder 4">
            <a:extLst>
              <a:ext uri="{FF2B5EF4-FFF2-40B4-BE49-F238E27FC236}">
                <a16:creationId xmlns:a16="http://schemas.microsoft.com/office/drawing/2014/main" id="{196A1577-7B95-44F6-8DF7-779CAF9D36F4}"/>
              </a:ext>
            </a:extLst>
          </p:cNvPr>
          <p:cNvSpPr txBox="1">
            <a:spLocks/>
          </p:cNvSpPr>
          <p:nvPr/>
        </p:nvSpPr>
        <p:spPr>
          <a:xfrm>
            <a:off x="95250" y="6419145"/>
            <a:ext cx="1052510" cy="365125"/>
          </a:xfrm>
          <a:prstGeom prst="rect">
            <a:avLst/>
          </a:prstGeom>
        </p:spPr>
        <p:txBody>
          <a:bodyPr vert="horz" lIns="91440" tIns="45720" rIns="91440" bIns="45720" rtlCol="0" anchor="ctr"/>
          <a:lstStyle>
            <a:defPPr>
              <a:defRPr lang="en-US"/>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solidFill>
                  <a:schemeClr val="bg1"/>
                </a:solidFill>
              </a:rPr>
              <a:pPr/>
              <a:t>4</a:t>
            </a:fld>
            <a:endParaRPr lang="en-US" dirty="0">
              <a:solidFill>
                <a:schemeClr val="bg1"/>
              </a:solidFill>
            </a:endParaRPr>
          </a:p>
        </p:txBody>
      </p:sp>
      <p:pic>
        <p:nvPicPr>
          <p:cNvPr id="7" name="Picture 6" descr="A close up of a radio.">
            <a:extLst>
              <a:ext uri="{FF2B5EF4-FFF2-40B4-BE49-F238E27FC236}">
                <a16:creationId xmlns:a16="http://schemas.microsoft.com/office/drawing/2014/main" id="{D2824AB5-EB23-8F53-28DE-183A49CCBFCE}"/>
              </a:ext>
            </a:extLst>
          </p:cNvPr>
          <p:cNvPicPr>
            <a:picLocks noChangeAspect="1"/>
          </p:cNvPicPr>
          <p:nvPr/>
        </p:nvPicPr>
        <p:blipFill>
          <a:blip r:embed="rId3"/>
          <a:stretch>
            <a:fillRect/>
          </a:stretch>
        </p:blipFill>
        <p:spPr>
          <a:xfrm>
            <a:off x="47625" y="0"/>
            <a:ext cx="4581083" cy="6819899"/>
          </a:xfrm>
          <a:prstGeom prst="rect">
            <a:avLst/>
          </a:prstGeom>
        </p:spPr>
      </p:pic>
      <p:cxnSp>
        <p:nvCxnSpPr>
          <p:cNvPr id="16" name="Straight Connector 15">
            <a:extLst>
              <a:ext uri="{FF2B5EF4-FFF2-40B4-BE49-F238E27FC236}">
                <a16:creationId xmlns:a16="http://schemas.microsoft.com/office/drawing/2014/main" id="{2F232881-72F4-C955-E4FE-04155A151E9F}"/>
              </a:ext>
              <a:ext uri="{C183D7F6-B498-43B3-948B-1728B52AA6E4}">
                <adec:decorative xmlns:adec="http://schemas.microsoft.com/office/drawing/2017/decorative" val="1"/>
              </a:ext>
            </a:extLst>
          </p:cNvPr>
          <p:cNvCxnSpPr>
            <a:cxnSpLocks/>
          </p:cNvCxnSpPr>
          <p:nvPr/>
        </p:nvCxnSpPr>
        <p:spPr>
          <a:xfrm>
            <a:off x="8354466" y="2239481"/>
            <a:ext cx="0" cy="23790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5BE23E7E-DBC1-031F-24B3-D15FED413872}"/>
              </a:ext>
            </a:extLst>
          </p:cNvPr>
          <p:cNvSpPr>
            <a:spLocks noGrp="1"/>
          </p:cNvSpPr>
          <p:nvPr>
            <p:ph type="body" sz="quarter" idx="10"/>
          </p:nvPr>
        </p:nvSpPr>
        <p:spPr>
          <a:xfrm>
            <a:off x="9257343" y="3477656"/>
            <a:ext cx="2028229" cy="876821"/>
          </a:xfrm>
        </p:spPr>
        <p:txBody>
          <a:bodyPr>
            <a:normAutofit/>
          </a:bodyPr>
          <a:lstStyle/>
          <a:p>
            <a:pPr marL="0" indent="0" algn="ctr">
              <a:buNone/>
            </a:pPr>
            <a:br>
              <a:rPr lang="en-US" sz="2000" dirty="0"/>
            </a:br>
            <a:r>
              <a:rPr lang="en-US" sz="2200" dirty="0"/>
              <a:t>Air Guard</a:t>
            </a:r>
          </a:p>
        </p:txBody>
      </p:sp>
      <p:pic>
        <p:nvPicPr>
          <p:cNvPr id="6" name="Picture 5" descr="Icon of a headset.">
            <a:extLst>
              <a:ext uri="{FF2B5EF4-FFF2-40B4-BE49-F238E27FC236}">
                <a16:creationId xmlns:a16="http://schemas.microsoft.com/office/drawing/2014/main" id="{9590AE08-4154-F850-8E1B-9CC5892A8002}"/>
              </a:ext>
            </a:extLst>
          </p:cNvPr>
          <p:cNvPicPr>
            <a:picLocks noChangeAspect="1"/>
          </p:cNvPicPr>
          <p:nvPr/>
        </p:nvPicPr>
        <p:blipFill rotWithShape="1">
          <a:blip r:embed="rId4"/>
          <a:srcRect b="6869"/>
          <a:stretch/>
        </p:blipFill>
        <p:spPr>
          <a:xfrm>
            <a:off x="5585047" y="2257140"/>
            <a:ext cx="1409700" cy="1312872"/>
          </a:xfrm>
          <a:prstGeom prst="rect">
            <a:avLst/>
          </a:prstGeom>
        </p:spPr>
      </p:pic>
      <p:pic>
        <p:nvPicPr>
          <p:cNvPr id="10" name="Picture 9" descr="Icon of a handheld radio.">
            <a:extLst>
              <a:ext uri="{FF2B5EF4-FFF2-40B4-BE49-F238E27FC236}">
                <a16:creationId xmlns:a16="http://schemas.microsoft.com/office/drawing/2014/main" id="{1A666EA8-BA71-DEF8-0696-65711CA9EFF7}"/>
              </a:ext>
            </a:extLst>
          </p:cNvPr>
          <p:cNvPicPr>
            <a:picLocks noChangeAspect="1"/>
          </p:cNvPicPr>
          <p:nvPr/>
        </p:nvPicPr>
        <p:blipFill rotWithShape="1">
          <a:blip r:embed="rId5"/>
          <a:srcRect l="10325" t="5755" r="19210"/>
          <a:stretch/>
        </p:blipFill>
        <p:spPr>
          <a:xfrm>
            <a:off x="9566608" y="2236358"/>
            <a:ext cx="1409700" cy="1412097"/>
          </a:xfrm>
          <a:prstGeom prst="rect">
            <a:avLst/>
          </a:prstGeom>
        </p:spPr>
      </p:pic>
    </p:spTree>
    <p:extLst>
      <p:ext uri="{BB962C8B-B14F-4D97-AF65-F5344CB8AC3E}">
        <p14:creationId xmlns:p14="http://schemas.microsoft.com/office/powerpoint/2010/main" val="2978623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D1B7FC-73B3-4FEE-D65C-69912506837E}"/>
              </a:ext>
              <a:ext uri="{C183D7F6-B498-43B3-948B-1728B52AA6E4}">
                <adec:decorative xmlns:adec="http://schemas.microsoft.com/office/drawing/2017/decorative" val="1"/>
              </a:ext>
            </a:extLst>
          </p:cNvPr>
          <p:cNvSpPr/>
          <p:nvPr/>
        </p:nvSpPr>
        <p:spPr>
          <a:xfrm>
            <a:off x="4150680" y="1816443"/>
            <a:ext cx="8041320" cy="32251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7CB296-4FCB-1376-0120-F0F6AB286418}"/>
              </a:ext>
            </a:extLst>
          </p:cNvPr>
          <p:cNvSpPr>
            <a:spLocks noGrp="1"/>
          </p:cNvSpPr>
          <p:nvPr>
            <p:ph type="title"/>
          </p:nvPr>
        </p:nvSpPr>
        <p:spPr>
          <a:xfrm>
            <a:off x="5101857" y="352331"/>
            <a:ext cx="6184793" cy="1189554"/>
          </a:xfrm>
        </p:spPr>
        <p:txBody>
          <a:bodyPr>
            <a:normAutofit fontScale="90000"/>
          </a:bodyPr>
          <a:lstStyle/>
          <a:p>
            <a:pPr algn="ctr"/>
            <a:r>
              <a:rPr lang="en-US" dirty="0"/>
              <a:t>Radios &amp; Capabilities</a:t>
            </a:r>
            <a:br>
              <a:rPr lang="en-US" dirty="0"/>
            </a:br>
            <a:r>
              <a:rPr lang="en-US" dirty="0"/>
              <a:t>Frequencies</a:t>
            </a:r>
          </a:p>
        </p:txBody>
      </p:sp>
      <p:sp>
        <p:nvSpPr>
          <p:cNvPr id="3" name="Text Placeholder 2">
            <a:extLst>
              <a:ext uri="{FF2B5EF4-FFF2-40B4-BE49-F238E27FC236}">
                <a16:creationId xmlns:a16="http://schemas.microsoft.com/office/drawing/2014/main" id="{46CD286C-2871-04BC-6F6A-0E0C9DEA461C}"/>
              </a:ext>
            </a:extLst>
          </p:cNvPr>
          <p:cNvSpPr>
            <a:spLocks noGrp="1"/>
          </p:cNvSpPr>
          <p:nvPr>
            <p:ph type="body" sz="quarter" idx="10"/>
          </p:nvPr>
        </p:nvSpPr>
        <p:spPr>
          <a:xfrm>
            <a:off x="5101857" y="3804757"/>
            <a:ext cx="3308497" cy="760412"/>
          </a:xfrm>
        </p:spPr>
        <p:txBody>
          <a:bodyPr/>
          <a:lstStyle/>
          <a:p>
            <a:pPr marL="0" indent="0">
              <a:buNone/>
            </a:pPr>
            <a:r>
              <a:rPr lang="en-US" dirty="0"/>
              <a:t>Troubleshooting</a:t>
            </a:r>
          </a:p>
        </p:txBody>
      </p:sp>
      <p:sp>
        <p:nvSpPr>
          <p:cNvPr id="6" name="Slide Number Placeholder 5">
            <a:extLst>
              <a:ext uri="{FF2B5EF4-FFF2-40B4-BE49-F238E27FC236}">
                <a16:creationId xmlns:a16="http://schemas.microsoft.com/office/drawing/2014/main" id="{F5AA3FFD-5016-5B41-268F-9283C1F31089}"/>
              </a:ext>
            </a:extLst>
          </p:cNvPr>
          <p:cNvSpPr>
            <a:spLocks noGrp="1"/>
          </p:cNvSpPr>
          <p:nvPr>
            <p:ph type="sldNum" sz="quarter" idx="4"/>
          </p:nvPr>
        </p:nvSpPr>
        <p:spPr/>
        <p:txBody>
          <a:bodyPr/>
          <a:lstStyle/>
          <a:p>
            <a:fld id="{3A98EE3D-8CD1-4C3F-BD1C-C98C9596463C}" type="slidenum">
              <a:rPr lang="en-US" smtClean="0"/>
              <a:pPr/>
              <a:t>5</a:t>
            </a:fld>
            <a:endParaRPr lang="en-US" dirty="0"/>
          </a:p>
        </p:txBody>
      </p:sp>
      <p:sp>
        <p:nvSpPr>
          <p:cNvPr id="7" name="Text Placeholder 2">
            <a:extLst>
              <a:ext uri="{FF2B5EF4-FFF2-40B4-BE49-F238E27FC236}">
                <a16:creationId xmlns:a16="http://schemas.microsoft.com/office/drawing/2014/main" id="{1FDD3012-0F45-21AD-07CF-854FCE4860D0}"/>
              </a:ext>
            </a:extLst>
          </p:cNvPr>
          <p:cNvSpPr>
            <a:spLocks noGrp="1"/>
          </p:cNvSpPr>
          <p:nvPr>
            <p:ph type="body" sz="quarter" idx="15"/>
          </p:nvPr>
        </p:nvSpPr>
        <p:spPr>
          <a:xfrm>
            <a:off x="8643201" y="3675371"/>
            <a:ext cx="3270250" cy="760412"/>
          </a:xfrm>
        </p:spPr>
        <p:txBody>
          <a:bodyPr/>
          <a:lstStyle/>
          <a:p>
            <a:pPr marL="0" indent="0" algn="ctr">
              <a:buNone/>
            </a:pPr>
            <a:r>
              <a:rPr lang="en-US" dirty="0"/>
              <a:t>Air Guard </a:t>
            </a:r>
          </a:p>
        </p:txBody>
      </p:sp>
      <p:sp>
        <p:nvSpPr>
          <p:cNvPr id="11" name="Flowchart: Connector 10">
            <a:extLst>
              <a:ext uri="{FF2B5EF4-FFF2-40B4-BE49-F238E27FC236}">
                <a16:creationId xmlns:a16="http://schemas.microsoft.com/office/drawing/2014/main" id="{87BD3DDE-D080-59EF-DBDB-C57B17914AFF}"/>
              </a:ext>
              <a:ext uri="{C183D7F6-B498-43B3-948B-1728B52AA6E4}">
                <adec:decorative xmlns:adec="http://schemas.microsoft.com/office/drawing/2017/decorative" val="1"/>
              </a:ext>
            </a:extLst>
          </p:cNvPr>
          <p:cNvSpPr/>
          <p:nvPr/>
        </p:nvSpPr>
        <p:spPr>
          <a:xfrm>
            <a:off x="5965226" y="2361387"/>
            <a:ext cx="937102" cy="96698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3B97A4D7-3FE9-F2F8-F97F-28CF3DD925FB}"/>
              </a:ext>
              <a:ext uri="{C183D7F6-B498-43B3-948B-1728B52AA6E4}">
                <adec:decorative xmlns:adec="http://schemas.microsoft.com/office/drawing/2017/decorative" val="1"/>
              </a:ext>
            </a:extLst>
          </p:cNvPr>
          <p:cNvSpPr/>
          <p:nvPr/>
        </p:nvSpPr>
        <p:spPr>
          <a:xfrm>
            <a:off x="9809775" y="2361387"/>
            <a:ext cx="937102" cy="96698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descr="Icon of a question mark.">
            <a:extLst>
              <a:ext uri="{FF2B5EF4-FFF2-40B4-BE49-F238E27FC236}">
                <a16:creationId xmlns:a16="http://schemas.microsoft.com/office/drawing/2014/main" id="{8EDFA738-2303-4C77-D6A5-75C0B7E2C77C}"/>
              </a:ext>
            </a:extLst>
          </p:cNvPr>
          <p:cNvSpPr txBox="1"/>
          <p:nvPr/>
        </p:nvSpPr>
        <p:spPr>
          <a:xfrm>
            <a:off x="6227395" y="2427722"/>
            <a:ext cx="822808" cy="707886"/>
          </a:xfrm>
          <a:prstGeom prst="rect">
            <a:avLst/>
          </a:prstGeom>
          <a:noFill/>
        </p:spPr>
        <p:txBody>
          <a:bodyPr wrap="square" rtlCol="0">
            <a:spAutoFit/>
          </a:bodyPr>
          <a:lstStyle/>
          <a:p>
            <a:r>
              <a:rPr lang="en-US" sz="4000" b="1" dirty="0"/>
              <a:t>?</a:t>
            </a:r>
          </a:p>
        </p:txBody>
      </p:sp>
      <p:pic>
        <p:nvPicPr>
          <p:cNvPr id="14" name="Picture 13" descr="A close-up of a walkie talkie.">
            <a:extLst>
              <a:ext uri="{FF2B5EF4-FFF2-40B4-BE49-F238E27FC236}">
                <a16:creationId xmlns:a16="http://schemas.microsoft.com/office/drawing/2014/main" id="{D5A9B5F6-18FF-2819-11D8-6D0D59E7F03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8000"/>
                    </a14:imgEffect>
                  </a14:imgLayer>
                </a14:imgProps>
              </a:ext>
            </a:extLst>
          </a:blip>
          <a:stretch>
            <a:fillRect/>
          </a:stretch>
        </p:blipFill>
        <p:spPr>
          <a:xfrm>
            <a:off x="-27709" y="0"/>
            <a:ext cx="4178389" cy="6858000"/>
          </a:xfrm>
          <a:prstGeom prst="rect">
            <a:avLst/>
          </a:prstGeom>
          <a:noFill/>
        </p:spPr>
      </p:pic>
      <p:cxnSp>
        <p:nvCxnSpPr>
          <p:cNvPr id="15" name="Straight Connector 14">
            <a:extLst>
              <a:ext uri="{FF2B5EF4-FFF2-40B4-BE49-F238E27FC236}">
                <a16:creationId xmlns:a16="http://schemas.microsoft.com/office/drawing/2014/main" id="{77755DE9-C277-14C6-5C59-1B3BF3AC634E}"/>
              </a:ext>
              <a:ext uri="{C183D7F6-B498-43B3-948B-1728B52AA6E4}">
                <adec:decorative xmlns:adec="http://schemas.microsoft.com/office/drawing/2017/decorative" val="1"/>
              </a:ext>
            </a:extLst>
          </p:cNvPr>
          <p:cNvCxnSpPr>
            <a:cxnSpLocks/>
          </p:cNvCxnSpPr>
          <p:nvPr/>
        </p:nvCxnSpPr>
        <p:spPr>
          <a:xfrm>
            <a:off x="8347451" y="2123602"/>
            <a:ext cx="0" cy="23790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Icon of a flame.">
            <a:extLst>
              <a:ext uri="{FF2B5EF4-FFF2-40B4-BE49-F238E27FC236}">
                <a16:creationId xmlns:a16="http://schemas.microsoft.com/office/drawing/2014/main" id="{43AE3722-D5D3-4107-8B2A-716493002957}"/>
              </a:ext>
            </a:extLst>
          </p:cNvPr>
          <p:cNvPicPr>
            <a:picLocks noChangeAspect="1"/>
          </p:cNvPicPr>
          <p:nvPr/>
        </p:nvPicPr>
        <p:blipFill>
          <a:blip r:embed="rId5"/>
          <a:stretch>
            <a:fillRect/>
          </a:stretch>
        </p:blipFill>
        <p:spPr>
          <a:xfrm>
            <a:off x="9792575" y="2382462"/>
            <a:ext cx="914479" cy="914479"/>
          </a:xfrm>
          <a:prstGeom prst="rect">
            <a:avLst/>
          </a:prstGeom>
        </p:spPr>
      </p:pic>
    </p:spTree>
    <p:extLst>
      <p:ext uri="{BB962C8B-B14F-4D97-AF65-F5344CB8AC3E}">
        <p14:creationId xmlns:p14="http://schemas.microsoft.com/office/powerpoint/2010/main" val="89459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E4A43D-54BB-AC46-6EED-E97CD8138B29}"/>
              </a:ext>
              <a:ext uri="{C183D7F6-B498-43B3-948B-1728B52AA6E4}">
                <adec:decorative xmlns:adec="http://schemas.microsoft.com/office/drawing/2017/decorative" val="1"/>
              </a:ext>
            </a:extLst>
          </p:cNvPr>
          <p:cNvSpPr/>
          <p:nvPr/>
        </p:nvSpPr>
        <p:spPr>
          <a:xfrm>
            <a:off x="0" y="0"/>
            <a:ext cx="541287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D105BC-CB01-B2BD-8FF6-3C51867F2B31}"/>
              </a:ext>
              <a:ext uri="{C183D7F6-B498-43B3-948B-1728B52AA6E4}">
                <adec:decorative xmlns:adec="http://schemas.microsoft.com/office/drawing/2017/decorative" val="1"/>
              </a:ext>
            </a:extLst>
          </p:cNvPr>
          <p:cNvSpPr txBox="1"/>
          <p:nvPr/>
        </p:nvSpPr>
        <p:spPr>
          <a:xfrm>
            <a:off x="371475" y="735302"/>
            <a:ext cx="4570557" cy="5498811"/>
          </a:xfrm>
          <a:prstGeom prst="rect">
            <a:avLst/>
          </a:prstGeom>
          <a:solidFill>
            <a:schemeClr val="tx2">
              <a:lumMod val="75000"/>
            </a:schemeClr>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B687321C-ECFA-D0A1-80DA-CA305F0C5880}"/>
              </a:ext>
            </a:extLst>
          </p:cNvPr>
          <p:cNvSpPr>
            <a:spLocks noGrp="1"/>
          </p:cNvSpPr>
          <p:nvPr>
            <p:ph type="title"/>
          </p:nvPr>
        </p:nvSpPr>
        <p:spPr>
          <a:xfrm>
            <a:off x="47625" y="1112177"/>
            <a:ext cx="5009644" cy="1189554"/>
          </a:xfrm>
        </p:spPr>
        <p:txBody>
          <a:bodyPr>
            <a:normAutofit fontScale="90000"/>
          </a:bodyPr>
          <a:lstStyle/>
          <a:p>
            <a:r>
              <a:rPr lang="en-US" dirty="0">
                <a:solidFill>
                  <a:schemeClr val="bg1"/>
                </a:solidFill>
              </a:rPr>
              <a:t>ABC’s of Communication</a:t>
            </a:r>
          </a:p>
        </p:txBody>
      </p:sp>
      <p:sp>
        <p:nvSpPr>
          <p:cNvPr id="5" name="Content Placeholder 4">
            <a:extLst>
              <a:ext uri="{FF2B5EF4-FFF2-40B4-BE49-F238E27FC236}">
                <a16:creationId xmlns:a16="http://schemas.microsoft.com/office/drawing/2014/main" id="{49ECA462-A715-7C16-2737-95277428789A}"/>
              </a:ext>
            </a:extLst>
          </p:cNvPr>
          <p:cNvSpPr>
            <a:spLocks noGrp="1"/>
          </p:cNvSpPr>
          <p:nvPr>
            <p:ph sz="quarter" idx="13"/>
          </p:nvPr>
        </p:nvSpPr>
        <p:spPr>
          <a:xfrm>
            <a:off x="616527" y="2045422"/>
            <a:ext cx="5009645" cy="3819525"/>
          </a:xfrm>
        </p:spPr>
        <p:txBody>
          <a:bodyPr/>
          <a:lstStyle/>
          <a:p>
            <a:r>
              <a:rPr lang="en-US" sz="3000" b="1" dirty="0">
                <a:solidFill>
                  <a:schemeClr val="bg1"/>
                </a:solidFill>
              </a:rPr>
              <a:t>A</a:t>
            </a:r>
            <a:r>
              <a:rPr lang="en-US" sz="3000" dirty="0">
                <a:solidFill>
                  <a:schemeClr val="bg1"/>
                </a:solidFill>
              </a:rPr>
              <a:t>ccurate</a:t>
            </a:r>
          </a:p>
          <a:p>
            <a:r>
              <a:rPr lang="en-US" sz="3000" b="1" dirty="0">
                <a:solidFill>
                  <a:schemeClr val="bg1"/>
                </a:solidFill>
              </a:rPr>
              <a:t>B</a:t>
            </a:r>
            <a:r>
              <a:rPr lang="en-US" sz="3000" dirty="0">
                <a:solidFill>
                  <a:schemeClr val="bg1"/>
                </a:solidFill>
              </a:rPr>
              <a:t>rief</a:t>
            </a:r>
          </a:p>
          <a:p>
            <a:r>
              <a:rPr lang="en-US" sz="3000" b="1" dirty="0">
                <a:solidFill>
                  <a:schemeClr val="bg1"/>
                </a:solidFill>
              </a:rPr>
              <a:t>C</a:t>
            </a:r>
            <a:r>
              <a:rPr lang="en-US" sz="3000" dirty="0">
                <a:solidFill>
                  <a:schemeClr val="bg1"/>
                </a:solidFill>
              </a:rPr>
              <a:t>lear</a:t>
            </a:r>
          </a:p>
          <a:p>
            <a:endParaRPr lang="en-US" dirty="0"/>
          </a:p>
        </p:txBody>
      </p:sp>
      <p:sp>
        <p:nvSpPr>
          <p:cNvPr id="6" name="Slide Number Placeholder 5">
            <a:extLst>
              <a:ext uri="{FF2B5EF4-FFF2-40B4-BE49-F238E27FC236}">
                <a16:creationId xmlns:a16="http://schemas.microsoft.com/office/drawing/2014/main" id="{A01EC675-4117-3BB3-1641-F7FECD6B55DD}"/>
              </a:ext>
            </a:extLst>
          </p:cNvPr>
          <p:cNvSpPr>
            <a:spLocks noGrp="1"/>
          </p:cNvSpPr>
          <p:nvPr>
            <p:ph type="sldNum" sz="quarter" idx="4"/>
          </p:nvPr>
        </p:nvSpPr>
        <p:spPr/>
        <p:txBody>
          <a:bodyPr/>
          <a:lstStyle/>
          <a:p>
            <a:fld id="{3A98EE3D-8CD1-4C3F-BD1C-C98C9596463C}" type="slidenum">
              <a:rPr lang="en-US" smtClean="0"/>
              <a:pPr/>
              <a:t>6</a:t>
            </a:fld>
            <a:endParaRPr lang="en-US" dirty="0"/>
          </a:p>
        </p:txBody>
      </p:sp>
      <p:pic>
        <p:nvPicPr>
          <p:cNvPr id="13" name="Picture Placeholder 12" descr="Image of a firefighter in yellow hat and shirt holding a radio in front of a forest fire scene.">
            <a:extLst>
              <a:ext uri="{FF2B5EF4-FFF2-40B4-BE49-F238E27FC236}">
                <a16:creationId xmlns:a16="http://schemas.microsoft.com/office/drawing/2014/main" id="{741F81A0-C944-21A4-A33D-F9088A241D98}"/>
              </a:ext>
            </a:extLst>
          </p:cNvPr>
          <p:cNvPicPr>
            <a:picLocks noGrp="1" noChangeAspect="1"/>
          </p:cNvPicPr>
          <p:nvPr>
            <p:ph type="pic" sz="quarter" idx="12"/>
          </p:nvPr>
        </p:nvPicPr>
        <p:blipFill>
          <a:blip r:embed="rId3"/>
          <a:srcRect l="1946" r="1946"/>
          <a:stretch/>
        </p:blipFill>
        <p:spPr>
          <a:xfrm>
            <a:off x="6096000" y="205581"/>
            <a:ext cx="5724525" cy="6446837"/>
          </a:xfrm>
        </p:spPr>
      </p:pic>
    </p:spTree>
    <p:extLst>
      <p:ext uri="{BB962C8B-B14F-4D97-AF65-F5344CB8AC3E}">
        <p14:creationId xmlns:p14="http://schemas.microsoft.com/office/powerpoint/2010/main" val="1133929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544D-405A-4771-93DF-FB3CC4A4001D}"/>
              </a:ext>
            </a:extLst>
          </p:cNvPr>
          <p:cNvSpPr>
            <a:spLocks noGrp="1"/>
          </p:cNvSpPr>
          <p:nvPr>
            <p:ph type="title"/>
          </p:nvPr>
        </p:nvSpPr>
        <p:spPr>
          <a:xfrm>
            <a:off x="206835" y="906784"/>
            <a:ext cx="5009644" cy="1189554"/>
          </a:xfrm>
        </p:spPr>
        <p:txBody>
          <a:bodyPr>
            <a:normAutofit fontScale="90000"/>
          </a:bodyPr>
          <a:lstStyle/>
          <a:p>
            <a:r>
              <a:rPr lang="en-US" dirty="0"/>
              <a:t>Communication Basics</a:t>
            </a:r>
          </a:p>
        </p:txBody>
      </p:sp>
      <p:sp>
        <p:nvSpPr>
          <p:cNvPr id="6" name="Content Placeholder 5">
            <a:extLst>
              <a:ext uri="{FF2B5EF4-FFF2-40B4-BE49-F238E27FC236}">
                <a16:creationId xmlns:a16="http://schemas.microsoft.com/office/drawing/2014/main" id="{F2ED1382-E8B3-F2C2-C634-3C164E449C8D}"/>
              </a:ext>
            </a:extLst>
          </p:cNvPr>
          <p:cNvSpPr>
            <a:spLocks noGrp="1"/>
          </p:cNvSpPr>
          <p:nvPr>
            <p:ph sz="quarter" idx="13"/>
          </p:nvPr>
        </p:nvSpPr>
        <p:spPr>
          <a:xfrm>
            <a:off x="403225" y="2891223"/>
            <a:ext cx="5009645" cy="3819525"/>
          </a:xfrm>
        </p:spPr>
        <p:txBody>
          <a:bodyPr>
            <a:normAutofit/>
          </a:bodyPr>
          <a:lstStyle/>
          <a:p>
            <a:r>
              <a:rPr lang="en-US" dirty="0"/>
              <a:t>Parts of the fire</a:t>
            </a:r>
          </a:p>
          <a:p>
            <a:r>
              <a:rPr lang="en-US" dirty="0"/>
              <a:t>Visible landmarks</a:t>
            </a:r>
          </a:p>
          <a:p>
            <a:r>
              <a:rPr lang="en-US" dirty="0"/>
              <a:t>Clock direction</a:t>
            </a:r>
          </a:p>
          <a:p>
            <a:r>
              <a:rPr lang="en-US" dirty="0"/>
              <a:t>High, low, even when in terrain</a:t>
            </a:r>
          </a:p>
          <a:p>
            <a:r>
              <a:rPr lang="en-US" sz="2400" b="0" i="0" dirty="0">
                <a:solidFill>
                  <a:schemeClr val="tx1"/>
                </a:solidFill>
                <a:effectLst/>
                <a:latin typeface="+mn-lt"/>
                <a:ea typeface="+mn-ea"/>
              </a:rPr>
              <a:t>Signaling devices – mirror, panel, strobe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12EEE359-7D29-4F3D-A502-C66501155BFB}"/>
              </a:ext>
            </a:extLst>
          </p:cNvPr>
          <p:cNvSpPr>
            <a:spLocks noGrp="1"/>
          </p:cNvSpPr>
          <p:nvPr>
            <p:ph type="sldNum" sz="quarter" idx="4"/>
          </p:nvPr>
        </p:nvSpPr>
        <p:spPr/>
        <p:txBody>
          <a:bodyPr/>
          <a:lstStyle/>
          <a:p>
            <a:fld id="{3A98EE3D-8CD1-4C3F-BD1C-C98C9596463C}" type="slidenum">
              <a:rPr lang="en-US" smtClean="0"/>
              <a:pPr/>
              <a:t>7</a:t>
            </a:fld>
            <a:endParaRPr lang="en-US" dirty="0"/>
          </a:p>
        </p:txBody>
      </p:sp>
      <p:pic>
        <p:nvPicPr>
          <p:cNvPr id="23" name="Picture 22" descr="Image of a airplane instrument panel.">
            <a:extLst>
              <a:ext uri="{FF2B5EF4-FFF2-40B4-BE49-F238E27FC236}">
                <a16:creationId xmlns:a16="http://schemas.microsoft.com/office/drawing/2014/main" id="{6BAC09C1-3274-E9B5-D156-8D8DB8900EB9}"/>
              </a:ext>
            </a:extLst>
          </p:cNvPr>
          <p:cNvPicPr>
            <a:picLocks noChangeAspect="1"/>
          </p:cNvPicPr>
          <p:nvPr/>
        </p:nvPicPr>
        <p:blipFill rotWithShape="1">
          <a:blip r:embed="rId3"/>
          <a:srcRect l="5401" t="5995" r="3794"/>
          <a:stretch/>
        </p:blipFill>
        <p:spPr>
          <a:xfrm>
            <a:off x="6063655" y="361491"/>
            <a:ext cx="5725120" cy="5672030"/>
          </a:xfrm>
          <a:prstGeom prst="rect">
            <a:avLst/>
          </a:prstGeom>
        </p:spPr>
      </p:pic>
      <p:sp>
        <p:nvSpPr>
          <p:cNvPr id="24" name="Rectangle 23">
            <a:extLst>
              <a:ext uri="{FF2B5EF4-FFF2-40B4-BE49-F238E27FC236}">
                <a16:creationId xmlns:a16="http://schemas.microsoft.com/office/drawing/2014/main" id="{5E3FAE4F-40B9-5D0A-C212-7E9773E00114}"/>
              </a:ext>
              <a:ext uri="{C183D7F6-B498-43B3-948B-1728B52AA6E4}">
                <adec:decorative xmlns:adec="http://schemas.microsoft.com/office/drawing/2017/decorative" val="1"/>
              </a:ext>
            </a:extLst>
          </p:cNvPr>
          <p:cNvSpPr/>
          <p:nvPr/>
        </p:nvSpPr>
        <p:spPr>
          <a:xfrm>
            <a:off x="403225" y="453489"/>
            <a:ext cx="5009644" cy="3718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59D124-53A9-0596-9C93-8A0AF8D619AC}"/>
              </a:ext>
            </a:extLst>
          </p:cNvPr>
          <p:cNvSpPr txBox="1"/>
          <p:nvPr/>
        </p:nvSpPr>
        <p:spPr>
          <a:xfrm>
            <a:off x="7352818" y="6127177"/>
            <a:ext cx="6094070" cy="430887"/>
          </a:xfrm>
          <a:prstGeom prst="rect">
            <a:avLst/>
          </a:prstGeom>
          <a:noFill/>
        </p:spPr>
        <p:txBody>
          <a:bodyPr wrap="square">
            <a:spAutoFit/>
          </a:bodyPr>
          <a:lstStyle/>
          <a:p>
            <a:pPr marL="0" indent="0">
              <a:buNone/>
            </a:pPr>
            <a:r>
              <a:rPr lang="en-US" sz="2200" b="1" dirty="0"/>
              <a:t>*IRPG – pages 74-75</a:t>
            </a:r>
          </a:p>
        </p:txBody>
      </p:sp>
    </p:spTree>
    <p:extLst>
      <p:ext uri="{BB962C8B-B14F-4D97-AF65-F5344CB8AC3E}">
        <p14:creationId xmlns:p14="http://schemas.microsoft.com/office/powerpoint/2010/main" val="3606284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978770-D5AD-8610-8931-405EADB42F3E}"/>
              </a:ext>
              <a:ext uri="{C183D7F6-B498-43B3-948B-1728B52AA6E4}">
                <adec:decorative xmlns:adec="http://schemas.microsoft.com/office/drawing/2017/decorative" val="1"/>
              </a:ext>
            </a:extLst>
          </p:cNvPr>
          <p:cNvSpPr txBox="1"/>
          <p:nvPr/>
        </p:nvSpPr>
        <p:spPr>
          <a:xfrm>
            <a:off x="6303818" y="2084347"/>
            <a:ext cx="5087213" cy="3821401"/>
          </a:xfrm>
          <a:prstGeom prst="rect">
            <a:avLst/>
          </a:prstGeom>
          <a:solidFill>
            <a:schemeClr val="tx2">
              <a:lumMod val="75000"/>
            </a:schemeClr>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C6B1D596-9117-657B-41A3-604B85E4B1E3}"/>
              </a:ext>
              <a:ext uri="{C183D7F6-B498-43B3-948B-1728B52AA6E4}">
                <adec:decorative xmlns:adec="http://schemas.microsoft.com/office/drawing/2017/decorative" val="1"/>
              </a:ext>
            </a:extLst>
          </p:cNvPr>
          <p:cNvSpPr txBox="1"/>
          <p:nvPr/>
        </p:nvSpPr>
        <p:spPr>
          <a:xfrm>
            <a:off x="385332" y="2084348"/>
            <a:ext cx="4344700" cy="3821401"/>
          </a:xfrm>
          <a:prstGeom prst="rect">
            <a:avLst/>
          </a:prstGeom>
          <a:solidFill>
            <a:schemeClr val="tx2">
              <a:lumMod val="75000"/>
            </a:schemeClr>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64BDA341-F980-7B58-C662-602290512E78}"/>
              </a:ext>
            </a:extLst>
          </p:cNvPr>
          <p:cNvSpPr>
            <a:spLocks noGrp="1"/>
          </p:cNvSpPr>
          <p:nvPr>
            <p:ph type="title"/>
          </p:nvPr>
        </p:nvSpPr>
        <p:spPr>
          <a:xfrm>
            <a:off x="1985512" y="396355"/>
            <a:ext cx="8220975" cy="1291751"/>
          </a:xfrm>
        </p:spPr>
        <p:txBody>
          <a:bodyPr/>
          <a:lstStyle/>
          <a:p>
            <a:r>
              <a:rPr lang="en-US" b="1" dirty="0">
                <a:solidFill>
                  <a:schemeClr val="bg1"/>
                </a:solidFill>
              </a:rPr>
              <a:t>The “Do’s &amp; Do NOT’s” </a:t>
            </a:r>
          </a:p>
        </p:txBody>
      </p:sp>
      <p:sp>
        <p:nvSpPr>
          <p:cNvPr id="5" name="Slide Number Placeholder 4">
            <a:extLst>
              <a:ext uri="{FF2B5EF4-FFF2-40B4-BE49-F238E27FC236}">
                <a16:creationId xmlns:a16="http://schemas.microsoft.com/office/drawing/2014/main" id="{EF3BC9F3-66D9-D719-08B1-2BF03E635EC1}"/>
              </a:ext>
            </a:extLst>
          </p:cNvPr>
          <p:cNvSpPr>
            <a:spLocks noGrp="1"/>
          </p:cNvSpPr>
          <p:nvPr>
            <p:ph type="sldNum" sz="quarter" idx="4"/>
          </p:nvPr>
        </p:nvSpPr>
        <p:spPr/>
        <p:txBody>
          <a:bodyPr/>
          <a:lstStyle/>
          <a:p>
            <a:fld id="{3A98EE3D-8CD1-4C3F-BD1C-C98C9596463C}" type="slidenum">
              <a:rPr lang="en-US" smtClean="0"/>
              <a:pPr/>
              <a:t>8</a:t>
            </a:fld>
            <a:endParaRPr lang="en-US" dirty="0"/>
          </a:p>
        </p:txBody>
      </p:sp>
      <p:sp>
        <p:nvSpPr>
          <p:cNvPr id="7" name="TextBox 6">
            <a:extLst>
              <a:ext uri="{FF2B5EF4-FFF2-40B4-BE49-F238E27FC236}">
                <a16:creationId xmlns:a16="http://schemas.microsoft.com/office/drawing/2014/main" id="{09ECBAFF-C1B3-BE59-B3CC-5961A11B18E2}"/>
              </a:ext>
            </a:extLst>
          </p:cNvPr>
          <p:cNvSpPr txBox="1"/>
          <p:nvPr/>
        </p:nvSpPr>
        <p:spPr>
          <a:xfrm>
            <a:off x="584874" y="2170752"/>
            <a:ext cx="4344701" cy="4370427"/>
          </a:xfrm>
          <a:prstGeom prst="rect">
            <a:avLst/>
          </a:prstGeom>
          <a:noFill/>
        </p:spPr>
        <p:txBody>
          <a:bodyPr wrap="square" rtlCol="0">
            <a:spAutoFit/>
          </a:bodyPr>
          <a:lstStyle/>
          <a:p>
            <a:pPr>
              <a:spcAft>
                <a:spcPts val="600"/>
              </a:spcAft>
            </a:pPr>
            <a:r>
              <a:rPr lang="en-US" sz="3500" b="1" dirty="0">
                <a:solidFill>
                  <a:schemeClr val="bg1"/>
                </a:solidFill>
              </a:rPr>
              <a:t>Do:</a:t>
            </a:r>
          </a:p>
          <a:p>
            <a:pPr marL="285750" indent="-285750">
              <a:spcAft>
                <a:spcPts val="1200"/>
              </a:spcAft>
              <a:buFont typeface="Arial" panose="020B0604020202020204" pitchFamily="34" charset="0"/>
              <a:buChar char="•"/>
            </a:pPr>
            <a:r>
              <a:rPr lang="en-US" dirty="0">
                <a:solidFill>
                  <a:schemeClr val="bg1"/>
                </a:solidFill>
              </a:rPr>
              <a:t>Prioritize A/G traffic</a:t>
            </a:r>
          </a:p>
          <a:p>
            <a:pPr marL="285750" indent="-285750">
              <a:spcAft>
                <a:spcPts val="1200"/>
              </a:spcAft>
              <a:buFont typeface="Arial" panose="020B0604020202020204" pitchFamily="34" charset="0"/>
              <a:buChar char="•"/>
            </a:pPr>
            <a:r>
              <a:rPr lang="en-US" dirty="0">
                <a:solidFill>
                  <a:schemeClr val="bg1"/>
                </a:solidFill>
              </a:rPr>
              <a:t>Assign a contact for aviation assets</a:t>
            </a:r>
          </a:p>
          <a:p>
            <a:pPr marL="285750" indent="-285750">
              <a:spcAft>
                <a:spcPts val="1200"/>
              </a:spcAft>
              <a:buFont typeface="Arial" panose="020B0604020202020204" pitchFamily="34" charset="0"/>
              <a:buChar char="•"/>
            </a:pPr>
            <a:r>
              <a:rPr lang="en-US" dirty="0">
                <a:solidFill>
                  <a:schemeClr val="bg1"/>
                </a:solidFill>
              </a:rPr>
              <a:t>Scan the correct frequencies</a:t>
            </a:r>
          </a:p>
          <a:p>
            <a:pPr marL="285750" indent="-285750">
              <a:spcAft>
                <a:spcPts val="1200"/>
              </a:spcAft>
              <a:buFont typeface="Arial" panose="020B0604020202020204" pitchFamily="34" charset="0"/>
              <a:buChar char="•"/>
            </a:pPr>
            <a:r>
              <a:rPr lang="en-US" dirty="0">
                <a:solidFill>
                  <a:schemeClr val="bg1"/>
                </a:solidFill>
              </a:rPr>
              <a:t>Provide honest feedback</a:t>
            </a:r>
          </a:p>
          <a:p>
            <a:pPr marL="285750" indent="-285750">
              <a:lnSpc>
                <a:spcPct val="150000"/>
              </a:lnSpc>
              <a:buFont typeface="Arial" panose="020B0604020202020204" pitchFamily="34" charset="0"/>
              <a:buChar char="•"/>
            </a:pPr>
            <a:r>
              <a:rPr lang="en-US" dirty="0">
                <a:solidFill>
                  <a:schemeClr val="bg1"/>
                </a:solidFill>
              </a:rPr>
              <a:t>Report hazards</a:t>
            </a:r>
          </a:p>
          <a:p>
            <a:pPr marL="285750" indent="-285750">
              <a:lnSpc>
                <a:spcPct val="150000"/>
              </a:lnSpc>
              <a:buFont typeface="Arial" panose="020B0604020202020204" pitchFamily="34" charset="0"/>
              <a:buChar char="•"/>
            </a:pPr>
            <a:endParaRPr lang="en-US" dirty="0"/>
          </a:p>
          <a:p>
            <a:endParaRPr lang="en-US" dirty="0"/>
          </a:p>
          <a:p>
            <a:endParaRPr lang="en-US" dirty="0"/>
          </a:p>
          <a:p>
            <a:endParaRPr lang="en-US" dirty="0"/>
          </a:p>
        </p:txBody>
      </p:sp>
      <p:sp>
        <p:nvSpPr>
          <p:cNvPr id="8" name="TextBox 7">
            <a:extLst>
              <a:ext uri="{FF2B5EF4-FFF2-40B4-BE49-F238E27FC236}">
                <a16:creationId xmlns:a16="http://schemas.microsoft.com/office/drawing/2014/main" id="{2BBC910B-4385-A69B-EEC7-B4975A64EB5B}"/>
              </a:ext>
            </a:extLst>
          </p:cNvPr>
          <p:cNvSpPr txBox="1"/>
          <p:nvPr/>
        </p:nvSpPr>
        <p:spPr>
          <a:xfrm>
            <a:off x="6414317" y="2084347"/>
            <a:ext cx="4766301" cy="3462486"/>
          </a:xfrm>
          <a:prstGeom prst="rect">
            <a:avLst/>
          </a:prstGeom>
          <a:noFill/>
        </p:spPr>
        <p:txBody>
          <a:bodyPr wrap="square" rtlCol="0">
            <a:spAutoFit/>
          </a:bodyPr>
          <a:lstStyle/>
          <a:p>
            <a:pPr>
              <a:spcAft>
                <a:spcPts val="600"/>
              </a:spcAft>
            </a:pPr>
            <a:r>
              <a:rPr lang="en-US" sz="3500" b="1" dirty="0">
                <a:solidFill>
                  <a:schemeClr val="bg1"/>
                </a:solidFill>
              </a:rPr>
              <a:t>Do NOT:</a:t>
            </a:r>
          </a:p>
          <a:p>
            <a:pPr marL="285750" indent="-285750">
              <a:spcAft>
                <a:spcPts val="1200"/>
              </a:spcAft>
              <a:buFont typeface="Arial" panose="020B0604020202020204" pitchFamily="34" charset="0"/>
              <a:buChar char="•"/>
            </a:pPr>
            <a:r>
              <a:rPr lang="en-US" dirty="0">
                <a:solidFill>
                  <a:schemeClr val="bg1"/>
                </a:solidFill>
              </a:rPr>
              <a:t>Use A/G for non-aviation traffic or tie up a frequency</a:t>
            </a:r>
          </a:p>
          <a:p>
            <a:pPr marL="285750" indent="-285750">
              <a:spcAft>
                <a:spcPts val="1200"/>
              </a:spcAft>
              <a:buFont typeface="Arial" panose="020B0604020202020204" pitchFamily="34" charset="0"/>
              <a:buChar char="•"/>
            </a:pPr>
            <a:r>
              <a:rPr lang="en-US" dirty="0">
                <a:solidFill>
                  <a:schemeClr val="bg1"/>
                </a:solidFill>
              </a:rPr>
              <a:t>Contact helicopters while in the dip* </a:t>
            </a:r>
          </a:p>
          <a:p>
            <a:pPr marL="285750" indent="-285750">
              <a:spcAft>
                <a:spcPts val="1200"/>
              </a:spcAft>
              <a:buFont typeface="Arial" panose="020B0604020202020204" pitchFamily="34" charset="0"/>
              <a:buChar char="•"/>
            </a:pPr>
            <a:r>
              <a:rPr lang="en-US" dirty="0">
                <a:solidFill>
                  <a:schemeClr val="bg1"/>
                </a:solidFill>
              </a:rPr>
              <a:t>Contact aircraft on the drop*</a:t>
            </a:r>
          </a:p>
          <a:p>
            <a:pPr marL="285750" indent="-285750">
              <a:spcAft>
                <a:spcPts val="600"/>
              </a:spcAft>
              <a:buFont typeface="Arial" panose="020B0604020202020204" pitchFamily="34" charset="0"/>
              <a:buChar char="•"/>
            </a:pPr>
            <a:r>
              <a:rPr lang="en-US" dirty="0">
                <a:solidFill>
                  <a:schemeClr val="bg1"/>
                </a:solidFill>
              </a:rPr>
              <a:t>During landing/takeoff*</a:t>
            </a:r>
          </a:p>
          <a:p>
            <a:endParaRPr lang="en-US" dirty="0">
              <a:solidFill>
                <a:schemeClr val="bg1"/>
              </a:solidFill>
            </a:endParaRPr>
          </a:p>
          <a:p>
            <a:pPr algn="ctr"/>
            <a:r>
              <a:rPr lang="en-US" dirty="0">
                <a:solidFill>
                  <a:schemeClr val="bg1"/>
                </a:solidFill>
              </a:rPr>
              <a:t>*Unless an emergency </a:t>
            </a:r>
          </a:p>
          <a:p>
            <a:endParaRPr lang="en-US" dirty="0"/>
          </a:p>
        </p:txBody>
      </p:sp>
      <p:cxnSp>
        <p:nvCxnSpPr>
          <p:cNvPr id="9" name="Straight Connector 8">
            <a:extLst>
              <a:ext uri="{FF2B5EF4-FFF2-40B4-BE49-F238E27FC236}">
                <a16:creationId xmlns:a16="http://schemas.microsoft.com/office/drawing/2014/main" id="{EE5B618C-36C4-D2ED-D890-DE5EA04F1C46}"/>
              </a:ext>
              <a:ext uri="{C183D7F6-B498-43B3-948B-1728B52AA6E4}">
                <adec:decorative xmlns:adec="http://schemas.microsoft.com/office/drawing/2017/decorative" val="1"/>
              </a:ext>
            </a:extLst>
          </p:cNvPr>
          <p:cNvCxnSpPr/>
          <p:nvPr/>
        </p:nvCxnSpPr>
        <p:spPr>
          <a:xfrm>
            <a:off x="1427018" y="1565564"/>
            <a:ext cx="9753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847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Icon of a telephone receiver.">
            <a:extLst>
              <a:ext uri="{FF2B5EF4-FFF2-40B4-BE49-F238E27FC236}">
                <a16:creationId xmlns:a16="http://schemas.microsoft.com/office/drawing/2014/main" id="{38DC5D8C-048D-7930-FBE3-85111DEB8BF0}"/>
              </a:ext>
            </a:extLst>
          </p:cNvPr>
          <p:cNvPicPr>
            <a:picLocks noChangeAspect="1"/>
          </p:cNvPicPr>
          <p:nvPr/>
        </p:nvPicPr>
        <p:blipFill>
          <a:blip r:embed="rId3"/>
          <a:stretch>
            <a:fillRect/>
          </a:stretch>
        </p:blipFill>
        <p:spPr>
          <a:xfrm>
            <a:off x="9266605" y="3598975"/>
            <a:ext cx="1946253" cy="1946253"/>
          </a:xfrm>
          <a:prstGeom prst="rect">
            <a:avLst/>
          </a:prstGeom>
        </p:spPr>
      </p:pic>
      <p:sp>
        <p:nvSpPr>
          <p:cNvPr id="2" name="Title 1">
            <a:extLst>
              <a:ext uri="{FF2B5EF4-FFF2-40B4-BE49-F238E27FC236}">
                <a16:creationId xmlns:a16="http://schemas.microsoft.com/office/drawing/2014/main" id="{842E50DF-07CD-4A8C-B84D-4D52F1B85F6F}"/>
              </a:ext>
            </a:extLst>
          </p:cNvPr>
          <p:cNvSpPr>
            <a:spLocks noGrp="1"/>
          </p:cNvSpPr>
          <p:nvPr>
            <p:ph type="title"/>
          </p:nvPr>
        </p:nvSpPr>
        <p:spPr>
          <a:xfrm>
            <a:off x="446639" y="3686584"/>
            <a:ext cx="1550780" cy="1881166"/>
          </a:xfrm>
        </p:spPr>
        <p:txBody>
          <a:bodyPr/>
          <a:lstStyle/>
          <a:p>
            <a:r>
              <a:rPr lang="en-US" dirty="0"/>
              <a:t>UAS</a:t>
            </a:r>
          </a:p>
        </p:txBody>
      </p:sp>
      <p:sp>
        <p:nvSpPr>
          <p:cNvPr id="7" name="Text Placeholder 6">
            <a:extLst>
              <a:ext uri="{FF2B5EF4-FFF2-40B4-BE49-F238E27FC236}">
                <a16:creationId xmlns:a16="http://schemas.microsoft.com/office/drawing/2014/main" id="{912A49EE-E4F9-4B2E-AB94-F7A9D97D3153}"/>
              </a:ext>
            </a:extLst>
          </p:cNvPr>
          <p:cNvSpPr>
            <a:spLocks noGrp="1"/>
          </p:cNvSpPr>
          <p:nvPr>
            <p:ph type="body" sz="quarter" idx="17"/>
          </p:nvPr>
        </p:nvSpPr>
        <p:spPr>
          <a:xfrm>
            <a:off x="9027400" y="5268773"/>
            <a:ext cx="2445892" cy="1368564"/>
          </a:xfrm>
        </p:spPr>
        <p:txBody>
          <a:bodyPr>
            <a:normAutofit/>
          </a:bodyPr>
          <a:lstStyle/>
          <a:p>
            <a:pPr marL="0" indent="0">
              <a:buNone/>
            </a:pPr>
            <a:r>
              <a:rPr lang="en-US" dirty="0"/>
              <a:t>Dispatch to call the Air Desk </a:t>
            </a:r>
          </a:p>
        </p:txBody>
      </p:sp>
      <p:sp>
        <p:nvSpPr>
          <p:cNvPr id="4" name="Slide Number Placeholder 3">
            <a:extLst>
              <a:ext uri="{FF2B5EF4-FFF2-40B4-BE49-F238E27FC236}">
                <a16:creationId xmlns:a16="http://schemas.microsoft.com/office/drawing/2014/main" id="{DDBEAFCE-C462-430E-B423-4F68EC38EDCC}"/>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900" b="1" i="0" u="none" strike="noStrike" kern="1200" cap="none" spc="0" normalizeH="0" baseline="0" noProof="0" smtClean="0">
                <a:ln>
                  <a:noFill/>
                </a:ln>
                <a:solidFill>
                  <a:srgbClr val="42322A"/>
                </a:solidFill>
                <a:effectLst/>
                <a:uLnTx/>
                <a:uFillTx/>
                <a:latin typeface="Verdana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srgbClr val="42322A"/>
              </a:solidFill>
              <a:effectLst/>
              <a:uLnTx/>
              <a:uFillTx/>
              <a:latin typeface="Verdana Pro"/>
              <a:ea typeface="+mn-ea"/>
              <a:cs typeface="+mn-cs"/>
            </a:endParaRPr>
          </a:p>
        </p:txBody>
      </p:sp>
      <p:pic>
        <p:nvPicPr>
          <p:cNvPr id="13" name="Graphic 12" descr="Aspiration">
            <a:extLst>
              <a:ext uri="{FF2B5EF4-FFF2-40B4-BE49-F238E27FC236}">
                <a16:creationId xmlns:a16="http://schemas.microsoft.com/office/drawing/2014/main" id="{A8D4BCDE-65BE-4505-81E8-48563AB06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3265" y="3539970"/>
            <a:ext cx="914400" cy="914400"/>
          </a:xfrm>
          <a:prstGeom prst="rect">
            <a:avLst/>
          </a:prstGeom>
        </p:spPr>
      </p:pic>
      <p:pic>
        <p:nvPicPr>
          <p:cNvPr id="19" name="Graphic 18" descr="Backpack">
            <a:extLst>
              <a:ext uri="{FF2B5EF4-FFF2-40B4-BE49-F238E27FC236}">
                <a16:creationId xmlns:a16="http://schemas.microsoft.com/office/drawing/2014/main" id="{CF8F6C05-B522-463F-B836-93F8CEBC10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26940" y="3598975"/>
            <a:ext cx="914400" cy="914400"/>
          </a:xfrm>
          <a:prstGeom prst="rect">
            <a:avLst/>
          </a:prstGeom>
        </p:spPr>
      </p:pic>
      <p:sp>
        <p:nvSpPr>
          <p:cNvPr id="8" name="Rectangle 7">
            <a:extLst>
              <a:ext uri="{FF2B5EF4-FFF2-40B4-BE49-F238E27FC236}">
                <a16:creationId xmlns:a16="http://schemas.microsoft.com/office/drawing/2014/main" id="{0BB24D55-AB01-54B8-C697-56A4F4AECF43}"/>
              </a:ext>
              <a:ext uri="{C183D7F6-B498-43B3-948B-1728B52AA6E4}">
                <adec:decorative xmlns:adec="http://schemas.microsoft.com/office/drawing/2017/decorative" val="1"/>
              </a:ext>
            </a:extLst>
          </p:cNvPr>
          <p:cNvSpPr/>
          <p:nvPr/>
        </p:nvSpPr>
        <p:spPr>
          <a:xfrm>
            <a:off x="593124" y="0"/>
            <a:ext cx="1227462" cy="37733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ro"/>
              <a:ea typeface="+mn-ea"/>
              <a:cs typeface="+mn-cs"/>
            </a:endParaRPr>
          </a:p>
        </p:txBody>
      </p:sp>
      <p:sp>
        <p:nvSpPr>
          <p:cNvPr id="10" name="Rectangle 9">
            <a:extLst>
              <a:ext uri="{FF2B5EF4-FFF2-40B4-BE49-F238E27FC236}">
                <a16:creationId xmlns:a16="http://schemas.microsoft.com/office/drawing/2014/main" id="{B3DCB83F-8CE9-FE61-5156-E09536FCDDD5}"/>
              </a:ext>
              <a:ext uri="{C183D7F6-B498-43B3-948B-1728B52AA6E4}">
                <adec:decorative xmlns:adec="http://schemas.microsoft.com/office/drawing/2017/decorative" val="1"/>
              </a:ext>
            </a:extLst>
          </p:cNvPr>
          <p:cNvSpPr/>
          <p:nvPr/>
        </p:nvSpPr>
        <p:spPr>
          <a:xfrm>
            <a:off x="593122" y="5350476"/>
            <a:ext cx="1227463" cy="15075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ro"/>
              <a:ea typeface="+mn-ea"/>
              <a:cs typeface="+mn-cs"/>
            </a:endParaRPr>
          </a:p>
        </p:txBody>
      </p:sp>
      <p:sp>
        <p:nvSpPr>
          <p:cNvPr id="12" name="Text Placeholder 11">
            <a:extLst>
              <a:ext uri="{FF2B5EF4-FFF2-40B4-BE49-F238E27FC236}">
                <a16:creationId xmlns:a16="http://schemas.microsoft.com/office/drawing/2014/main" id="{73FC7C91-C4AE-E7E9-4A9B-58D44A3C8E6A}"/>
              </a:ext>
            </a:extLst>
          </p:cNvPr>
          <p:cNvSpPr>
            <a:spLocks noGrp="1"/>
          </p:cNvSpPr>
          <p:nvPr>
            <p:ph type="body" sz="quarter" idx="15"/>
          </p:nvPr>
        </p:nvSpPr>
        <p:spPr>
          <a:xfrm>
            <a:off x="5886787" y="5101729"/>
            <a:ext cx="1946253" cy="1368565"/>
          </a:xfrm>
        </p:spPr>
        <p:txBody>
          <a:bodyPr>
            <a:normAutofit/>
          </a:bodyPr>
          <a:lstStyle/>
          <a:p>
            <a:pPr marL="0" indent="0" algn="ctr">
              <a:buNone/>
            </a:pPr>
            <a:r>
              <a:rPr lang="en-US" dirty="0"/>
              <a:t>Notify dispatch</a:t>
            </a:r>
          </a:p>
        </p:txBody>
      </p:sp>
      <p:pic>
        <p:nvPicPr>
          <p:cNvPr id="21" name="Picture 20" descr="Icon of a drone with a red circled side hash mark. ">
            <a:extLst>
              <a:ext uri="{FF2B5EF4-FFF2-40B4-BE49-F238E27FC236}">
                <a16:creationId xmlns:a16="http://schemas.microsoft.com/office/drawing/2014/main" id="{9F560F25-90AE-416C-686C-D209F54D3734}"/>
              </a:ext>
            </a:extLst>
          </p:cNvPr>
          <p:cNvPicPr>
            <a:picLocks noChangeAspect="1"/>
          </p:cNvPicPr>
          <p:nvPr/>
        </p:nvPicPr>
        <p:blipFill rotWithShape="1">
          <a:blip r:embed="rId8"/>
          <a:srcRect l="4226" b="6684"/>
          <a:stretch/>
        </p:blipFill>
        <p:spPr>
          <a:xfrm>
            <a:off x="2908646" y="3469325"/>
            <a:ext cx="2052552" cy="1999881"/>
          </a:xfrm>
          <a:prstGeom prst="rect">
            <a:avLst/>
          </a:prstGeom>
        </p:spPr>
      </p:pic>
      <p:pic>
        <p:nvPicPr>
          <p:cNvPr id="22" name="Picture 21" descr="Icon of a handheld radio. ">
            <a:extLst>
              <a:ext uri="{FF2B5EF4-FFF2-40B4-BE49-F238E27FC236}">
                <a16:creationId xmlns:a16="http://schemas.microsoft.com/office/drawing/2014/main" id="{34D33679-8CE9-ABA4-DB39-FB2CDA454D34}"/>
              </a:ext>
            </a:extLst>
          </p:cNvPr>
          <p:cNvPicPr>
            <a:picLocks noChangeAspect="1"/>
          </p:cNvPicPr>
          <p:nvPr/>
        </p:nvPicPr>
        <p:blipFill>
          <a:blip r:embed="rId9"/>
          <a:stretch>
            <a:fillRect/>
          </a:stretch>
        </p:blipFill>
        <p:spPr>
          <a:xfrm>
            <a:off x="6289454" y="3675063"/>
            <a:ext cx="1554269" cy="1554269"/>
          </a:xfrm>
          <a:prstGeom prst="rect">
            <a:avLst/>
          </a:prstGeom>
        </p:spPr>
      </p:pic>
      <p:sp>
        <p:nvSpPr>
          <p:cNvPr id="24" name="Text Placeholder 11">
            <a:extLst>
              <a:ext uri="{FF2B5EF4-FFF2-40B4-BE49-F238E27FC236}">
                <a16:creationId xmlns:a16="http://schemas.microsoft.com/office/drawing/2014/main" id="{CB49BDE6-D13F-6B35-01AB-5BACD90C51DB}"/>
              </a:ext>
            </a:extLst>
          </p:cNvPr>
          <p:cNvSpPr txBox="1">
            <a:spLocks/>
          </p:cNvSpPr>
          <p:nvPr/>
        </p:nvSpPr>
        <p:spPr>
          <a:xfrm>
            <a:off x="2847805" y="5404683"/>
            <a:ext cx="1946253" cy="1368565"/>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tx1"/>
              </a:buClr>
              <a:buSzPct val="100000"/>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1"/>
              </a:buClr>
              <a:buSzPct val="100000"/>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1"/>
              </a:buClr>
              <a:buSzPct val="100000"/>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1"/>
              </a:buClr>
              <a:buSzPct val="10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1"/>
              </a:buClr>
              <a:buSzPct val="100000"/>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10000"/>
              </a:lnSpc>
              <a:spcBef>
                <a:spcPct val="20000"/>
              </a:spcBef>
              <a:spcAft>
                <a:spcPts val="600"/>
              </a:spcAft>
              <a:buClr>
                <a:srgbClr val="42322A"/>
              </a:buClr>
              <a:buSzPct val="100000"/>
              <a:buFont typeface="Arial" panose="020B0604020202020204" pitchFamily="34" charset="0"/>
              <a:buNone/>
              <a:tabLst/>
              <a:defRPr/>
            </a:pPr>
            <a:r>
              <a:rPr kumimoji="0" lang="en-US" sz="2400" b="0" i="0" u="none" strike="noStrike" kern="1200" cap="none" spc="0" normalizeH="0" baseline="0" noProof="0" dirty="0">
                <a:ln>
                  <a:noFill/>
                </a:ln>
                <a:solidFill>
                  <a:srgbClr val="42322A"/>
                </a:solidFill>
                <a:effectLst/>
                <a:uLnTx/>
                <a:uFillTx/>
                <a:latin typeface="Verdana" panose="020B0604030504040204" pitchFamily="34" charset="0"/>
                <a:ea typeface="Verdana" panose="020B0604030504040204" pitchFamily="34" charset="0"/>
                <a:cs typeface="+mn-cs"/>
              </a:rPr>
              <a:t>NO fly zone</a:t>
            </a:r>
          </a:p>
        </p:txBody>
      </p:sp>
      <p:pic>
        <p:nvPicPr>
          <p:cNvPr id="9" name="Picture Placeholder 8" descr="Image of a black color drone. ">
            <a:extLst>
              <a:ext uri="{FF2B5EF4-FFF2-40B4-BE49-F238E27FC236}">
                <a16:creationId xmlns:a16="http://schemas.microsoft.com/office/drawing/2014/main" id="{F58785B7-5CBA-FB48-5279-354EBF41F72A}"/>
              </a:ext>
            </a:extLst>
          </p:cNvPr>
          <p:cNvPicPr>
            <a:picLocks noGrp="1" noChangeAspect="1"/>
          </p:cNvPicPr>
          <p:nvPr>
            <p:ph type="pic" sz="quarter" idx="14"/>
          </p:nvPr>
        </p:nvPicPr>
        <p:blipFill>
          <a:blip r:embed="rId10"/>
          <a:srcRect t="14593" b="14593"/>
          <a:stretch/>
        </p:blipFill>
        <p:spPr>
          <a:xfrm>
            <a:off x="2544763" y="258791"/>
            <a:ext cx="9324975" cy="3000233"/>
          </a:xfrm>
        </p:spPr>
      </p:pic>
    </p:spTree>
    <p:extLst>
      <p:ext uri="{BB962C8B-B14F-4D97-AF65-F5344CB8AC3E}">
        <p14:creationId xmlns:p14="http://schemas.microsoft.com/office/powerpoint/2010/main" val="575903649"/>
      </p:ext>
    </p:extLst>
  </p:cSld>
  <p:clrMapOvr>
    <a:masterClrMapping/>
  </p:clrMapOvr>
</p:sld>
</file>

<file path=ppt/theme/theme1.xml><?xml version="1.0" encoding="utf-8"?>
<a:theme xmlns:a="http://schemas.openxmlformats.org/drawingml/2006/main" name="DividendVTI">
  <a:themeElements>
    <a:clrScheme name="NWCG2020">
      <a:dk1>
        <a:srgbClr val="42322A"/>
      </a:dk1>
      <a:lt1>
        <a:sysClr val="window" lastClr="FFFFFF"/>
      </a:lt1>
      <a:dk2>
        <a:srgbClr val="406882"/>
      </a:dk2>
      <a:lt2>
        <a:srgbClr val="267272"/>
      </a:lt2>
      <a:accent1>
        <a:srgbClr val="406882"/>
      </a:accent1>
      <a:accent2>
        <a:srgbClr val="267272"/>
      </a:accent2>
      <a:accent3>
        <a:srgbClr val="EB9922"/>
      </a:accent3>
      <a:accent4>
        <a:srgbClr val="4EA361"/>
      </a:accent4>
      <a:accent5>
        <a:srgbClr val="FFF09D"/>
      </a:accent5>
      <a:accent6>
        <a:srgbClr val="968C8C"/>
      </a:accent6>
      <a:hlink>
        <a:srgbClr val="243E90"/>
      </a:hlink>
      <a:folHlink>
        <a:srgbClr val="336633"/>
      </a:folHlink>
    </a:clrScheme>
    <a:fontScheme name="NWCG2020">
      <a:majorFont>
        <a:latin typeface="Verdana Pro SemiBold"/>
        <a:ea typeface=""/>
        <a:cs typeface=""/>
      </a:majorFont>
      <a:minorFont>
        <a:latin typeface="Verdana Pro"/>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NWCG2020" id="{B2F0581E-895E-4D7A-8C05-878F741C107B}" vid="{FA137A9E-00FE-4D27-B22B-CDE95DE7C1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88D138B8B50B4D82B5DBA0DE28396B" ma:contentTypeVersion="11" ma:contentTypeDescription="Create a new document." ma:contentTypeScope="" ma:versionID="ae124ca2d1ccacbcc43a9d21c3651786">
  <xsd:schema xmlns:xsd="http://www.w3.org/2001/XMLSchema" xmlns:xs="http://www.w3.org/2001/XMLSchema" xmlns:p="http://schemas.microsoft.com/office/2006/metadata/properties" xmlns:ns2="9aaa2afa-b888-465a-9bd6-b0bba4f54a27" xmlns:ns3="f9949b9e-aea0-45de-a137-3248727c8823" targetNamespace="http://schemas.microsoft.com/office/2006/metadata/properties" ma:root="true" ma:fieldsID="04664ba35a3f9ae1a9e251fb8cb6a518" ns2:_="" ns3:_="">
    <xsd:import namespace="9aaa2afa-b888-465a-9bd6-b0bba4f54a27"/>
    <xsd:import namespace="f9949b9e-aea0-45de-a137-3248727c882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a2afa-b888-465a-9bd6-b0bba4f54a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19cb8a3-2c43-49ff-bdd4-56a41dc47ca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9949b9e-aea0-45de-a137-3248727c882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9eb4bd4-6896-4a87-85c8-9f1325eac777}" ma:internalName="TaxCatchAll" ma:showField="CatchAllData" ma:web="f9949b9e-aea0-45de-a137-3248727c88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9949b9e-aea0-45de-a137-3248727c8823" xsi:nil="true"/>
    <lcf76f155ced4ddcb4097134ff3c332f xmlns="9aaa2afa-b888-465a-9bd6-b0bba4f54a2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3242A4-1E6A-4E02-809C-4A24066EC01D}">
  <ds:schemaRefs>
    <ds:schemaRef ds:uri="http://schemas.microsoft.com/sharepoint/v3/contenttype/forms"/>
  </ds:schemaRefs>
</ds:datastoreItem>
</file>

<file path=customXml/itemProps2.xml><?xml version="1.0" encoding="utf-8"?>
<ds:datastoreItem xmlns:ds="http://schemas.openxmlformats.org/officeDocument/2006/customXml" ds:itemID="{E097380A-8A2F-4EB1-9574-ABA0468FA3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aa2afa-b888-465a-9bd6-b0bba4f54a27"/>
    <ds:schemaRef ds:uri="f9949b9e-aea0-45de-a137-3248727c88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D2D995-20F0-4C14-BF62-1248AB4B484D}">
  <ds:schemaRefs>
    <ds:schemaRef ds:uri="http://schemas.microsoft.com/office/2006/documentManagement/types"/>
    <ds:schemaRef ds:uri="9aaa2afa-b888-465a-9bd6-b0bba4f54a27"/>
    <ds:schemaRef ds:uri="http://purl.org/dc/dcmitype/"/>
    <ds:schemaRef ds:uri="http://schemas.microsoft.com/office/infopath/2007/PartnerControls"/>
    <ds:schemaRef ds:uri="f9949b9e-aea0-45de-a137-3248727c8823"/>
    <ds:schemaRef ds:uri="http://www.w3.org/XML/1998/namespace"/>
    <ds:schemaRef ds:uri="http://schemas.openxmlformats.org/package/2006/metadata/core-properties"/>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4964</TotalTime>
  <Words>2496</Words>
  <Application>Microsoft Office PowerPoint</Application>
  <PresentationFormat>Widescreen</PresentationFormat>
  <Paragraphs>211</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Times New Roman</vt:lpstr>
      <vt:lpstr>Verdana</vt:lpstr>
      <vt:lpstr>Verdana Pro</vt:lpstr>
      <vt:lpstr>Verdana Pro Cond SemiBold</vt:lpstr>
      <vt:lpstr>Verdana Pro SemiBold</vt:lpstr>
      <vt:lpstr>Wingdings 2</vt:lpstr>
      <vt:lpstr>DividendVTI</vt:lpstr>
      <vt:lpstr>Aviation Communications</vt:lpstr>
      <vt:lpstr>Radios &amp; Capabilities</vt:lpstr>
      <vt:lpstr>Radios &amp; Capabilities   Ground Resources</vt:lpstr>
      <vt:lpstr>Radios &amp; Capabilities  Aviation Resources</vt:lpstr>
      <vt:lpstr>Radios &amp; Capabilities Frequencies</vt:lpstr>
      <vt:lpstr>ABC’s of Communication</vt:lpstr>
      <vt:lpstr>Communication Basics</vt:lpstr>
      <vt:lpstr>The “Do’s &amp; Do NOT’s” </vt:lpstr>
      <vt:lpstr>UAS</vt:lpstr>
      <vt:lpstr>Initial Contact</vt:lpstr>
      <vt:lpstr>Student Scenario</vt:lpstr>
      <vt:lpstr>Communicating with Aircraft</vt:lpstr>
      <vt:lpstr>Wrap-Up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Wildfire Coordinating Group</dc:title>
  <dc:creator>NWCG</dc:creator>
  <cp:lastModifiedBy>Langeberg, Leanne (DNR)</cp:lastModifiedBy>
  <cp:revision>90</cp:revision>
  <dcterms:created xsi:type="dcterms:W3CDTF">2020-11-16T17:48:52Z</dcterms:created>
  <dcterms:modified xsi:type="dcterms:W3CDTF">2024-02-06T14:29:44Z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0x0101006B88D138B8B50B4D82B5DBA0DE28396B</vt:lpwstr>
  </property>
</Properties>
</file>