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38"/>
  </p:notesMasterIdLst>
  <p:sldIdLst>
    <p:sldId id="256" r:id="rId2"/>
    <p:sldId id="257" r:id="rId3"/>
    <p:sldId id="260" r:id="rId4"/>
    <p:sldId id="261" r:id="rId5"/>
    <p:sldId id="296" r:id="rId6"/>
    <p:sldId id="295" r:id="rId7"/>
    <p:sldId id="258" r:id="rId8"/>
    <p:sldId id="263" r:id="rId9"/>
    <p:sldId id="262" r:id="rId10"/>
    <p:sldId id="264" r:id="rId11"/>
    <p:sldId id="265" r:id="rId12"/>
    <p:sldId id="266" r:id="rId13"/>
    <p:sldId id="273" r:id="rId14"/>
    <p:sldId id="268" r:id="rId15"/>
    <p:sldId id="269" r:id="rId16"/>
    <p:sldId id="270" r:id="rId17"/>
    <p:sldId id="274" r:id="rId18"/>
    <p:sldId id="271"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3" r:id="rId36"/>
    <p:sldId id="29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1D60F0-24CF-4DC1-BF9E-D7630A7A232C}" v="4" dt="2025-02-03T16:29:25.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9" d="100"/>
          <a:sy n="79" d="100"/>
        </p:scale>
        <p:origin x="8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e, Kelly (DNR)" userId="3777b227-4fb6-489d-959e-6763cd1501c0" providerId="ADAL" clId="{6DA32917-D39E-422B-A056-651B607107A1}"/>
    <pc:docChg chg="custSel modSld">
      <pc:chgData name="Sande, Kelly (DNR)" userId="3777b227-4fb6-489d-959e-6763cd1501c0" providerId="ADAL" clId="{6DA32917-D39E-422B-A056-651B607107A1}" dt="2025-01-30T18:29:33.849" v="47" actId="20577"/>
      <pc:docMkLst>
        <pc:docMk/>
      </pc:docMkLst>
      <pc:sldChg chg="modSp mod">
        <pc:chgData name="Sande, Kelly (DNR)" userId="3777b227-4fb6-489d-959e-6763cd1501c0" providerId="ADAL" clId="{6DA32917-D39E-422B-A056-651B607107A1}" dt="2025-01-30T18:28:00.543" v="45" actId="20577"/>
        <pc:sldMkLst>
          <pc:docMk/>
          <pc:sldMk cId="3214272772" sldId="258"/>
        </pc:sldMkLst>
        <pc:spChg chg="mod">
          <ac:chgData name="Sande, Kelly (DNR)" userId="3777b227-4fb6-489d-959e-6763cd1501c0" providerId="ADAL" clId="{6DA32917-D39E-422B-A056-651B607107A1}" dt="2025-01-30T18:28:00.543" v="45" actId="20577"/>
          <ac:spMkLst>
            <pc:docMk/>
            <pc:sldMk cId="3214272772" sldId="258"/>
            <ac:spMk id="3" creationId="{7FE75A29-1E0B-A0D2-E34B-FAF44C1F02FF}"/>
          </ac:spMkLst>
        </pc:spChg>
      </pc:sldChg>
      <pc:sldChg chg="modSp mod">
        <pc:chgData name="Sande, Kelly (DNR)" userId="3777b227-4fb6-489d-959e-6763cd1501c0" providerId="ADAL" clId="{6DA32917-D39E-422B-A056-651B607107A1}" dt="2025-01-30T17:58:15.983" v="0" actId="20577"/>
        <pc:sldMkLst>
          <pc:docMk/>
          <pc:sldMk cId="2331391055" sldId="261"/>
        </pc:sldMkLst>
        <pc:spChg chg="mod">
          <ac:chgData name="Sande, Kelly (DNR)" userId="3777b227-4fb6-489d-959e-6763cd1501c0" providerId="ADAL" clId="{6DA32917-D39E-422B-A056-651B607107A1}" dt="2025-01-30T17:58:15.983" v="0" actId="20577"/>
          <ac:spMkLst>
            <pc:docMk/>
            <pc:sldMk cId="2331391055" sldId="261"/>
            <ac:spMk id="3" creationId="{ABE5F24D-BCB8-9D8A-0EFC-AF4D66A7BEAE}"/>
          </ac:spMkLst>
        </pc:spChg>
      </pc:sldChg>
      <pc:sldChg chg="modSp mod">
        <pc:chgData name="Sande, Kelly (DNR)" userId="3777b227-4fb6-489d-959e-6763cd1501c0" providerId="ADAL" clId="{6DA32917-D39E-422B-A056-651B607107A1}" dt="2025-01-30T18:17:03.776" v="12" actId="20577"/>
        <pc:sldMkLst>
          <pc:docMk/>
          <pc:sldMk cId="2022468778" sldId="265"/>
        </pc:sldMkLst>
        <pc:spChg chg="mod">
          <ac:chgData name="Sande, Kelly (DNR)" userId="3777b227-4fb6-489d-959e-6763cd1501c0" providerId="ADAL" clId="{6DA32917-D39E-422B-A056-651B607107A1}" dt="2025-01-30T18:17:03.776" v="12" actId="20577"/>
          <ac:spMkLst>
            <pc:docMk/>
            <pc:sldMk cId="2022468778" sldId="265"/>
            <ac:spMk id="3" creationId="{049853B4-A649-5218-C423-E2708826372F}"/>
          </ac:spMkLst>
        </pc:spChg>
      </pc:sldChg>
      <pc:sldChg chg="modSp mod">
        <pc:chgData name="Sande, Kelly (DNR)" userId="3777b227-4fb6-489d-959e-6763cd1501c0" providerId="ADAL" clId="{6DA32917-D39E-422B-A056-651B607107A1}" dt="2025-01-30T18:17:29.321" v="13" actId="20577"/>
        <pc:sldMkLst>
          <pc:docMk/>
          <pc:sldMk cId="3749834190" sldId="266"/>
        </pc:sldMkLst>
        <pc:spChg chg="mod">
          <ac:chgData name="Sande, Kelly (DNR)" userId="3777b227-4fb6-489d-959e-6763cd1501c0" providerId="ADAL" clId="{6DA32917-D39E-422B-A056-651B607107A1}" dt="2025-01-30T18:17:29.321" v="13" actId="20577"/>
          <ac:spMkLst>
            <pc:docMk/>
            <pc:sldMk cId="3749834190" sldId="266"/>
            <ac:spMk id="3" creationId="{0045939C-1B5D-CFD3-E2E6-8EF07BB977A4}"/>
          </ac:spMkLst>
        </pc:spChg>
      </pc:sldChg>
      <pc:sldChg chg="modSp mod">
        <pc:chgData name="Sande, Kelly (DNR)" userId="3777b227-4fb6-489d-959e-6763cd1501c0" providerId="ADAL" clId="{6DA32917-D39E-422B-A056-651B607107A1}" dt="2025-01-30T18:29:33.849" v="47" actId="20577"/>
        <pc:sldMkLst>
          <pc:docMk/>
          <pc:sldMk cId="1357055799" sldId="268"/>
        </pc:sldMkLst>
        <pc:spChg chg="mod">
          <ac:chgData name="Sande, Kelly (DNR)" userId="3777b227-4fb6-489d-959e-6763cd1501c0" providerId="ADAL" clId="{6DA32917-D39E-422B-A056-651B607107A1}" dt="2025-01-30T18:29:33.849" v="47" actId="20577"/>
          <ac:spMkLst>
            <pc:docMk/>
            <pc:sldMk cId="1357055799" sldId="268"/>
            <ac:spMk id="3" creationId="{5A715EA7-00BD-991A-616F-953E02A40073}"/>
          </ac:spMkLst>
        </pc:spChg>
      </pc:sldChg>
      <pc:sldChg chg="modSp mod">
        <pc:chgData name="Sande, Kelly (DNR)" userId="3777b227-4fb6-489d-959e-6763cd1501c0" providerId="ADAL" clId="{6DA32917-D39E-422B-A056-651B607107A1}" dt="2025-01-30T18:18:29.412" v="16" actId="20577"/>
        <pc:sldMkLst>
          <pc:docMk/>
          <pc:sldMk cId="381370299" sldId="269"/>
        </pc:sldMkLst>
        <pc:spChg chg="mod">
          <ac:chgData name="Sande, Kelly (DNR)" userId="3777b227-4fb6-489d-959e-6763cd1501c0" providerId="ADAL" clId="{6DA32917-D39E-422B-A056-651B607107A1}" dt="2025-01-30T18:18:29.412" v="16" actId="20577"/>
          <ac:spMkLst>
            <pc:docMk/>
            <pc:sldMk cId="381370299" sldId="269"/>
            <ac:spMk id="3" creationId="{6455A4BE-6023-6BB9-32BF-AAFBCFAFA5C5}"/>
          </ac:spMkLst>
        </pc:spChg>
      </pc:sldChg>
      <pc:sldChg chg="modSp mod">
        <pc:chgData name="Sande, Kelly (DNR)" userId="3777b227-4fb6-489d-959e-6763cd1501c0" providerId="ADAL" clId="{6DA32917-D39E-422B-A056-651B607107A1}" dt="2025-01-30T18:18:46.147" v="18" actId="20577"/>
        <pc:sldMkLst>
          <pc:docMk/>
          <pc:sldMk cId="2646651512" sldId="270"/>
        </pc:sldMkLst>
        <pc:spChg chg="mod">
          <ac:chgData name="Sande, Kelly (DNR)" userId="3777b227-4fb6-489d-959e-6763cd1501c0" providerId="ADAL" clId="{6DA32917-D39E-422B-A056-651B607107A1}" dt="2025-01-30T18:18:46.147" v="18" actId="20577"/>
          <ac:spMkLst>
            <pc:docMk/>
            <pc:sldMk cId="2646651512" sldId="270"/>
            <ac:spMk id="3" creationId="{09BF2289-9B98-AD50-C1A3-36933BA1E3C7}"/>
          </ac:spMkLst>
        </pc:spChg>
      </pc:sldChg>
      <pc:sldChg chg="modSp mod">
        <pc:chgData name="Sande, Kelly (DNR)" userId="3777b227-4fb6-489d-959e-6763cd1501c0" providerId="ADAL" clId="{6DA32917-D39E-422B-A056-651B607107A1}" dt="2025-01-30T18:19:25.227" v="27" actId="313"/>
        <pc:sldMkLst>
          <pc:docMk/>
          <pc:sldMk cId="2225452063" sldId="271"/>
        </pc:sldMkLst>
        <pc:spChg chg="mod">
          <ac:chgData name="Sande, Kelly (DNR)" userId="3777b227-4fb6-489d-959e-6763cd1501c0" providerId="ADAL" clId="{6DA32917-D39E-422B-A056-651B607107A1}" dt="2025-01-30T18:19:25.227" v="27" actId="313"/>
          <ac:spMkLst>
            <pc:docMk/>
            <pc:sldMk cId="2225452063" sldId="271"/>
            <ac:spMk id="3" creationId="{A52E56C7-DDCA-0853-2CF1-72A3B44CB75B}"/>
          </ac:spMkLst>
        </pc:spChg>
      </pc:sldChg>
      <pc:sldChg chg="modSp mod">
        <pc:chgData name="Sande, Kelly (DNR)" userId="3777b227-4fb6-489d-959e-6763cd1501c0" providerId="ADAL" clId="{6DA32917-D39E-422B-A056-651B607107A1}" dt="2025-01-30T18:19:54.012" v="30" actId="313"/>
        <pc:sldMkLst>
          <pc:docMk/>
          <pc:sldMk cId="3240039314" sldId="275"/>
        </pc:sldMkLst>
        <pc:spChg chg="mod">
          <ac:chgData name="Sande, Kelly (DNR)" userId="3777b227-4fb6-489d-959e-6763cd1501c0" providerId="ADAL" clId="{6DA32917-D39E-422B-A056-651B607107A1}" dt="2025-01-30T18:19:54.012" v="30" actId="313"/>
          <ac:spMkLst>
            <pc:docMk/>
            <pc:sldMk cId="3240039314" sldId="275"/>
            <ac:spMk id="3" creationId="{DD8BC9B7-7377-4B53-35E5-C3716412AA65}"/>
          </ac:spMkLst>
        </pc:spChg>
      </pc:sldChg>
      <pc:sldChg chg="modSp mod">
        <pc:chgData name="Sande, Kelly (DNR)" userId="3777b227-4fb6-489d-959e-6763cd1501c0" providerId="ADAL" clId="{6DA32917-D39E-422B-A056-651B607107A1}" dt="2025-01-30T18:20:06.353" v="31" actId="20577"/>
        <pc:sldMkLst>
          <pc:docMk/>
          <pc:sldMk cId="2893375422" sldId="276"/>
        </pc:sldMkLst>
        <pc:spChg chg="mod">
          <ac:chgData name="Sande, Kelly (DNR)" userId="3777b227-4fb6-489d-959e-6763cd1501c0" providerId="ADAL" clId="{6DA32917-D39E-422B-A056-651B607107A1}" dt="2025-01-30T18:20:06.353" v="31" actId="20577"/>
          <ac:spMkLst>
            <pc:docMk/>
            <pc:sldMk cId="2893375422" sldId="276"/>
            <ac:spMk id="3" creationId="{95637CC0-CC03-5F3E-9ED0-A4543B4CE884}"/>
          </ac:spMkLst>
        </pc:spChg>
      </pc:sldChg>
      <pc:sldChg chg="modSp mod">
        <pc:chgData name="Sande, Kelly (DNR)" userId="3777b227-4fb6-489d-959e-6763cd1501c0" providerId="ADAL" clId="{6DA32917-D39E-422B-A056-651B607107A1}" dt="2025-01-30T18:20:40.559" v="32" actId="313"/>
        <pc:sldMkLst>
          <pc:docMk/>
          <pc:sldMk cId="2832049258" sldId="279"/>
        </pc:sldMkLst>
        <pc:spChg chg="mod">
          <ac:chgData name="Sande, Kelly (DNR)" userId="3777b227-4fb6-489d-959e-6763cd1501c0" providerId="ADAL" clId="{6DA32917-D39E-422B-A056-651B607107A1}" dt="2025-01-30T18:20:40.559" v="32" actId="313"/>
          <ac:spMkLst>
            <pc:docMk/>
            <pc:sldMk cId="2832049258" sldId="279"/>
            <ac:spMk id="3" creationId="{358515CC-A909-15FF-3AC6-231B533AD8A2}"/>
          </ac:spMkLst>
        </pc:spChg>
      </pc:sldChg>
      <pc:sldChg chg="modSp mod">
        <pc:chgData name="Sande, Kelly (DNR)" userId="3777b227-4fb6-489d-959e-6763cd1501c0" providerId="ADAL" clId="{6DA32917-D39E-422B-A056-651B607107A1}" dt="2025-01-30T18:21:04.368" v="34" actId="20577"/>
        <pc:sldMkLst>
          <pc:docMk/>
          <pc:sldMk cId="3806716877" sldId="280"/>
        </pc:sldMkLst>
        <pc:spChg chg="mod">
          <ac:chgData name="Sande, Kelly (DNR)" userId="3777b227-4fb6-489d-959e-6763cd1501c0" providerId="ADAL" clId="{6DA32917-D39E-422B-A056-651B607107A1}" dt="2025-01-30T18:21:04.368" v="34" actId="20577"/>
          <ac:spMkLst>
            <pc:docMk/>
            <pc:sldMk cId="3806716877" sldId="280"/>
            <ac:spMk id="3" creationId="{252E889D-4171-8AA2-9264-058DCC204543}"/>
          </ac:spMkLst>
        </pc:spChg>
      </pc:sldChg>
      <pc:sldChg chg="modSp mod">
        <pc:chgData name="Sande, Kelly (DNR)" userId="3777b227-4fb6-489d-959e-6763cd1501c0" providerId="ADAL" clId="{6DA32917-D39E-422B-A056-651B607107A1}" dt="2025-01-30T18:21:51.454" v="35" actId="20577"/>
        <pc:sldMkLst>
          <pc:docMk/>
          <pc:sldMk cId="4020865732" sldId="281"/>
        </pc:sldMkLst>
        <pc:spChg chg="mod">
          <ac:chgData name="Sande, Kelly (DNR)" userId="3777b227-4fb6-489d-959e-6763cd1501c0" providerId="ADAL" clId="{6DA32917-D39E-422B-A056-651B607107A1}" dt="2025-01-30T18:21:51.454" v="35" actId="20577"/>
          <ac:spMkLst>
            <pc:docMk/>
            <pc:sldMk cId="4020865732" sldId="281"/>
            <ac:spMk id="3" creationId="{E15B6793-04C7-9D88-D24A-1C79F1B6883B}"/>
          </ac:spMkLst>
        </pc:spChg>
      </pc:sldChg>
      <pc:sldChg chg="modSp mod">
        <pc:chgData name="Sande, Kelly (DNR)" userId="3777b227-4fb6-489d-959e-6763cd1501c0" providerId="ADAL" clId="{6DA32917-D39E-422B-A056-651B607107A1}" dt="2025-01-30T18:22:53.128" v="36" actId="20577"/>
        <pc:sldMkLst>
          <pc:docMk/>
          <pc:sldMk cId="3058062404" sldId="283"/>
        </pc:sldMkLst>
        <pc:spChg chg="mod">
          <ac:chgData name="Sande, Kelly (DNR)" userId="3777b227-4fb6-489d-959e-6763cd1501c0" providerId="ADAL" clId="{6DA32917-D39E-422B-A056-651B607107A1}" dt="2025-01-30T18:22:53.128" v="36" actId="20577"/>
          <ac:spMkLst>
            <pc:docMk/>
            <pc:sldMk cId="3058062404" sldId="283"/>
            <ac:spMk id="3" creationId="{4F263F3D-1099-7B94-1D79-FF93FB361CF2}"/>
          </ac:spMkLst>
        </pc:spChg>
      </pc:sldChg>
      <pc:sldChg chg="modSp mod">
        <pc:chgData name="Sande, Kelly (DNR)" userId="3777b227-4fb6-489d-959e-6763cd1501c0" providerId="ADAL" clId="{6DA32917-D39E-422B-A056-651B607107A1}" dt="2025-01-30T18:23:11.117" v="37" actId="20577"/>
        <pc:sldMkLst>
          <pc:docMk/>
          <pc:sldMk cId="1105195755" sldId="284"/>
        </pc:sldMkLst>
        <pc:spChg chg="mod">
          <ac:chgData name="Sande, Kelly (DNR)" userId="3777b227-4fb6-489d-959e-6763cd1501c0" providerId="ADAL" clId="{6DA32917-D39E-422B-A056-651B607107A1}" dt="2025-01-30T18:23:11.117" v="37" actId="20577"/>
          <ac:spMkLst>
            <pc:docMk/>
            <pc:sldMk cId="1105195755" sldId="284"/>
            <ac:spMk id="3" creationId="{6CCC1F1B-BDC1-1ECC-2E66-474524A8C1EA}"/>
          </ac:spMkLst>
        </pc:spChg>
      </pc:sldChg>
      <pc:sldChg chg="modSp mod">
        <pc:chgData name="Sande, Kelly (DNR)" userId="3777b227-4fb6-489d-959e-6763cd1501c0" providerId="ADAL" clId="{6DA32917-D39E-422B-A056-651B607107A1}" dt="2025-01-30T18:11:12.604" v="10" actId="20577"/>
        <pc:sldMkLst>
          <pc:docMk/>
          <pc:sldMk cId="2788725889" sldId="286"/>
        </pc:sldMkLst>
        <pc:spChg chg="mod">
          <ac:chgData name="Sande, Kelly (DNR)" userId="3777b227-4fb6-489d-959e-6763cd1501c0" providerId="ADAL" clId="{6DA32917-D39E-422B-A056-651B607107A1}" dt="2025-01-30T18:11:12.604" v="10" actId="20577"/>
          <ac:spMkLst>
            <pc:docMk/>
            <pc:sldMk cId="2788725889" sldId="286"/>
            <ac:spMk id="3" creationId="{2743444A-397C-BAEB-EF2A-49A5CF154E49}"/>
          </ac:spMkLst>
        </pc:spChg>
      </pc:sldChg>
      <pc:sldChg chg="modSp mod">
        <pc:chgData name="Sande, Kelly (DNR)" userId="3777b227-4fb6-489d-959e-6763cd1501c0" providerId="ADAL" clId="{6DA32917-D39E-422B-A056-651B607107A1}" dt="2025-01-30T18:24:35.592" v="38" actId="20577"/>
        <pc:sldMkLst>
          <pc:docMk/>
          <pc:sldMk cId="1084489100" sldId="289"/>
        </pc:sldMkLst>
        <pc:spChg chg="mod">
          <ac:chgData name="Sande, Kelly (DNR)" userId="3777b227-4fb6-489d-959e-6763cd1501c0" providerId="ADAL" clId="{6DA32917-D39E-422B-A056-651B607107A1}" dt="2025-01-30T18:24:35.592" v="38" actId="20577"/>
          <ac:spMkLst>
            <pc:docMk/>
            <pc:sldMk cId="1084489100" sldId="289"/>
            <ac:spMk id="3" creationId="{34FC80AB-700C-50AE-3AB1-9695FE3A0F4A}"/>
          </ac:spMkLst>
        </pc:spChg>
      </pc:sldChg>
      <pc:sldChg chg="modSp mod">
        <pc:chgData name="Sande, Kelly (DNR)" userId="3777b227-4fb6-489d-959e-6763cd1501c0" providerId="ADAL" clId="{6DA32917-D39E-422B-A056-651B607107A1}" dt="2025-01-30T18:26:10.964" v="43" actId="20577"/>
        <pc:sldMkLst>
          <pc:docMk/>
          <pc:sldMk cId="796078821" sldId="293"/>
        </pc:sldMkLst>
        <pc:spChg chg="mod">
          <ac:chgData name="Sande, Kelly (DNR)" userId="3777b227-4fb6-489d-959e-6763cd1501c0" providerId="ADAL" clId="{6DA32917-D39E-422B-A056-651B607107A1}" dt="2025-01-30T18:26:10.964" v="43" actId="20577"/>
          <ac:spMkLst>
            <pc:docMk/>
            <pc:sldMk cId="796078821" sldId="293"/>
            <ac:spMk id="3" creationId="{9302406C-D6F4-A6C7-FA10-14E316A9AC97}"/>
          </ac:spMkLst>
        </pc:spChg>
      </pc:sldChg>
      <pc:sldChg chg="modSp mod">
        <pc:chgData name="Sande, Kelly (DNR)" userId="3777b227-4fb6-489d-959e-6763cd1501c0" providerId="ADAL" clId="{6DA32917-D39E-422B-A056-651B607107A1}" dt="2025-01-30T18:13:12.320" v="11" actId="20577"/>
        <pc:sldMkLst>
          <pc:docMk/>
          <pc:sldMk cId="448123126" sldId="294"/>
        </pc:sldMkLst>
        <pc:spChg chg="mod">
          <ac:chgData name="Sande, Kelly (DNR)" userId="3777b227-4fb6-489d-959e-6763cd1501c0" providerId="ADAL" clId="{6DA32917-D39E-422B-A056-651B607107A1}" dt="2025-01-30T18:13:12.320" v="11" actId="20577"/>
          <ac:spMkLst>
            <pc:docMk/>
            <pc:sldMk cId="448123126" sldId="294"/>
            <ac:spMk id="3" creationId="{1D931F6F-FD8D-C235-2E17-A6FFF1FA741D}"/>
          </ac:spMkLst>
        </pc:spChg>
      </pc:sldChg>
    </pc:docChg>
  </pc:docChgLst>
  <pc:docChgLst>
    <pc:chgData name="Collison, Chris (DNR)" userId="8ef6759c-169c-428d-a9b5-0e8539baa097" providerId="ADAL" clId="{D9A6CA36-F442-4467-A5FB-E04064F1840B}"/>
    <pc:docChg chg="undo custSel addSld delSld modSld">
      <pc:chgData name="Collison, Chris (DNR)" userId="8ef6759c-169c-428d-a9b5-0e8539baa097" providerId="ADAL" clId="{D9A6CA36-F442-4467-A5FB-E04064F1840B}" dt="2025-01-16T15:56:41.448" v="14907" actId="20577"/>
      <pc:docMkLst>
        <pc:docMk/>
      </pc:docMkLst>
      <pc:sldChg chg="modSp mod">
        <pc:chgData name="Collison, Chris (DNR)" userId="8ef6759c-169c-428d-a9b5-0e8539baa097" providerId="ADAL" clId="{D9A6CA36-F442-4467-A5FB-E04064F1840B}" dt="2025-01-16T14:18:02.831" v="14202" actId="27636"/>
        <pc:sldMkLst>
          <pc:docMk/>
          <pc:sldMk cId="9847650" sldId="256"/>
        </pc:sldMkLst>
        <pc:spChg chg="mod">
          <ac:chgData name="Collison, Chris (DNR)" userId="8ef6759c-169c-428d-a9b5-0e8539baa097" providerId="ADAL" clId="{D9A6CA36-F442-4467-A5FB-E04064F1840B}" dt="2025-01-16T14:18:02.831" v="14202" actId="27636"/>
          <ac:spMkLst>
            <pc:docMk/>
            <pc:sldMk cId="9847650" sldId="256"/>
            <ac:spMk id="2" creationId="{B1795D23-E69D-DDA3-06F2-49A55D3AD58F}"/>
          </ac:spMkLst>
        </pc:spChg>
      </pc:sldChg>
      <pc:sldChg chg="modSp mod">
        <pc:chgData name="Collison, Chris (DNR)" userId="8ef6759c-169c-428d-a9b5-0e8539baa097" providerId="ADAL" clId="{D9A6CA36-F442-4467-A5FB-E04064F1840B}" dt="2025-01-16T14:09:09.951" v="13487" actId="20577"/>
        <pc:sldMkLst>
          <pc:docMk/>
          <pc:sldMk cId="1344737241" sldId="257"/>
        </pc:sldMkLst>
        <pc:spChg chg="mod">
          <ac:chgData name="Collison, Chris (DNR)" userId="8ef6759c-169c-428d-a9b5-0e8539baa097" providerId="ADAL" clId="{D9A6CA36-F442-4467-A5FB-E04064F1840B}" dt="2025-01-09T15:20:53.116" v="9964"/>
          <ac:spMkLst>
            <pc:docMk/>
            <pc:sldMk cId="1344737241" sldId="257"/>
            <ac:spMk id="2" creationId="{F9E239E8-BC29-59A8-0901-679571724A58}"/>
          </ac:spMkLst>
        </pc:spChg>
        <pc:spChg chg="mod">
          <ac:chgData name="Collison, Chris (DNR)" userId="8ef6759c-169c-428d-a9b5-0e8539baa097" providerId="ADAL" clId="{D9A6CA36-F442-4467-A5FB-E04064F1840B}" dt="2025-01-16T14:09:09.951" v="13487" actId="20577"/>
          <ac:spMkLst>
            <pc:docMk/>
            <pc:sldMk cId="1344737241" sldId="257"/>
            <ac:spMk id="3" creationId="{3CCC10D8-716F-7739-35F4-CE602A257815}"/>
          </ac:spMkLst>
        </pc:spChg>
      </pc:sldChg>
      <pc:sldChg chg="modSp mod">
        <pc:chgData name="Collison, Chris (DNR)" userId="8ef6759c-169c-428d-a9b5-0e8539baa097" providerId="ADAL" clId="{D9A6CA36-F442-4467-A5FB-E04064F1840B}" dt="2025-01-16T14:29:02.676" v="14208" actId="20577"/>
        <pc:sldMkLst>
          <pc:docMk/>
          <pc:sldMk cId="3214272772" sldId="258"/>
        </pc:sldMkLst>
        <pc:spChg chg="mod">
          <ac:chgData name="Collison, Chris (DNR)" userId="8ef6759c-169c-428d-a9b5-0e8539baa097" providerId="ADAL" clId="{D9A6CA36-F442-4467-A5FB-E04064F1840B}" dt="2025-01-16T14:29:02.676" v="14208" actId="20577"/>
          <ac:spMkLst>
            <pc:docMk/>
            <pc:sldMk cId="3214272772" sldId="258"/>
            <ac:spMk id="2" creationId="{9C00093D-91E5-7CAC-737D-8CEDF2C70268}"/>
          </ac:spMkLst>
        </pc:spChg>
        <pc:spChg chg="mod">
          <ac:chgData name="Collison, Chris (DNR)" userId="8ef6759c-169c-428d-a9b5-0e8539baa097" providerId="ADAL" clId="{D9A6CA36-F442-4467-A5FB-E04064F1840B}" dt="2025-01-16T14:10:24.820" v="13533" actId="20577"/>
          <ac:spMkLst>
            <pc:docMk/>
            <pc:sldMk cId="3214272772" sldId="258"/>
            <ac:spMk id="3" creationId="{7FE75A29-1E0B-A0D2-E34B-FAF44C1F02FF}"/>
          </ac:spMkLst>
        </pc:spChg>
      </pc:sldChg>
      <pc:sldChg chg="modSp mod">
        <pc:chgData name="Collison, Chris (DNR)" userId="8ef6759c-169c-428d-a9b5-0e8539baa097" providerId="ADAL" clId="{D9A6CA36-F442-4467-A5FB-E04064F1840B}" dt="2025-01-16T14:28:54.364" v="14206" actId="20577"/>
        <pc:sldMkLst>
          <pc:docMk/>
          <pc:sldMk cId="2533522804" sldId="260"/>
        </pc:sldMkLst>
        <pc:spChg chg="mod">
          <ac:chgData name="Collison, Chris (DNR)" userId="8ef6759c-169c-428d-a9b5-0e8539baa097" providerId="ADAL" clId="{D9A6CA36-F442-4467-A5FB-E04064F1840B}" dt="2025-01-16T14:28:54.364" v="14206" actId="20577"/>
          <ac:spMkLst>
            <pc:docMk/>
            <pc:sldMk cId="2533522804" sldId="260"/>
            <ac:spMk id="2" creationId="{3438C0EB-88B1-47A3-78E5-16B63E453F79}"/>
          </ac:spMkLst>
        </pc:spChg>
        <pc:spChg chg="mod">
          <ac:chgData name="Collison, Chris (DNR)" userId="8ef6759c-169c-428d-a9b5-0e8539baa097" providerId="ADAL" clId="{D9A6CA36-F442-4467-A5FB-E04064F1840B}" dt="2025-01-14T15:20:04.507" v="12893" actId="20577"/>
          <ac:spMkLst>
            <pc:docMk/>
            <pc:sldMk cId="2533522804" sldId="260"/>
            <ac:spMk id="3" creationId="{C33546E5-DEB5-896F-60CD-29AF0C444D8E}"/>
          </ac:spMkLst>
        </pc:spChg>
      </pc:sldChg>
      <pc:sldChg chg="modSp mod">
        <pc:chgData name="Collison, Chris (DNR)" userId="8ef6759c-169c-428d-a9b5-0e8539baa097" providerId="ADAL" clId="{D9A6CA36-F442-4467-A5FB-E04064F1840B}" dt="2025-01-16T14:53:21.351" v="14796" actId="20577"/>
        <pc:sldMkLst>
          <pc:docMk/>
          <pc:sldMk cId="2331391055" sldId="261"/>
        </pc:sldMkLst>
        <pc:spChg chg="mod">
          <ac:chgData name="Collison, Chris (DNR)" userId="8ef6759c-169c-428d-a9b5-0e8539baa097" providerId="ADAL" clId="{D9A6CA36-F442-4467-A5FB-E04064F1840B}" dt="2025-01-16T14:28:48.669" v="14204" actId="20577"/>
          <ac:spMkLst>
            <pc:docMk/>
            <pc:sldMk cId="2331391055" sldId="261"/>
            <ac:spMk id="2" creationId="{EB0E14FC-B603-2BEE-B911-98203A847EAB}"/>
          </ac:spMkLst>
        </pc:spChg>
        <pc:spChg chg="mod">
          <ac:chgData name="Collison, Chris (DNR)" userId="8ef6759c-169c-428d-a9b5-0e8539baa097" providerId="ADAL" clId="{D9A6CA36-F442-4467-A5FB-E04064F1840B}" dt="2025-01-16T14:53:21.351" v="14796" actId="20577"/>
          <ac:spMkLst>
            <pc:docMk/>
            <pc:sldMk cId="2331391055" sldId="261"/>
            <ac:spMk id="3" creationId="{ABE5F24D-BCB8-9D8A-0EFC-AF4D66A7BEAE}"/>
          </ac:spMkLst>
        </pc:spChg>
      </pc:sldChg>
      <pc:sldChg chg="addSp delSp modSp new mod modClrScheme chgLayout">
        <pc:chgData name="Collison, Chris (DNR)" userId="8ef6759c-169c-428d-a9b5-0e8539baa097" providerId="ADAL" clId="{D9A6CA36-F442-4467-A5FB-E04064F1840B}" dt="2025-01-14T15:05:16.308" v="12868"/>
        <pc:sldMkLst>
          <pc:docMk/>
          <pc:sldMk cId="4045442113" sldId="262"/>
        </pc:sldMkLst>
        <pc:spChg chg="mod ord">
          <ac:chgData name="Collison, Chris (DNR)" userId="8ef6759c-169c-428d-a9b5-0e8539baa097" providerId="ADAL" clId="{D9A6CA36-F442-4467-A5FB-E04064F1840B}" dt="2025-01-14T15:05:11.300" v="12867" actId="27636"/>
          <ac:spMkLst>
            <pc:docMk/>
            <pc:sldMk cId="4045442113" sldId="262"/>
            <ac:spMk id="2" creationId="{2E832B14-092F-2E90-5097-E19AEFC35368}"/>
          </ac:spMkLst>
        </pc:spChg>
        <pc:spChg chg="del">
          <ac:chgData name="Collison, Chris (DNR)" userId="8ef6759c-169c-428d-a9b5-0e8539baa097" providerId="ADAL" clId="{D9A6CA36-F442-4467-A5FB-E04064F1840B}" dt="2025-01-06T16:20:13.074" v="989" actId="22"/>
          <ac:spMkLst>
            <pc:docMk/>
            <pc:sldMk cId="4045442113" sldId="262"/>
            <ac:spMk id="3" creationId="{0BBA0E4D-4BE8-ABDE-B55C-01990977F18E}"/>
          </ac:spMkLst>
        </pc:spChg>
        <pc:spChg chg="add del mod ord">
          <ac:chgData name="Collison, Chris (DNR)" userId="8ef6759c-169c-428d-a9b5-0e8539baa097" providerId="ADAL" clId="{D9A6CA36-F442-4467-A5FB-E04064F1840B}" dt="2025-01-14T15:05:16.308" v="12868"/>
          <ac:spMkLst>
            <pc:docMk/>
            <pc:sldMk cId="4045442113" sldId="262"/>
            <ac:spMk id="3" creationId="{CD17A76E-EC80-26C5-1BEE-B5EA0E37BC02}"/>
          </ac:spMkLst>
        </pc:spChg>
        <pc:spChg chg="add mod ord">
          <ac:chgData name="Collison, Chris (DNR)" userId="8ef6759c-169c-428d-a9b5-0e8539baa097" providerId="ADAL" clId="{D9A6CA36-F442-4467-A5FB-E04064F1840B}" dt="2025-01-14T15:05:11.300" v="12866" actId="27636"/>
          <ac:spMkLst>
            <pc:docMk/>
            <pc:sldMk cId="4045442113" sldId="262"/>
            <ac:spMk id="7" creationId="{9BA18210-B03E-5771-6182-F63D06896A93}"/>
          </ac:spMkLst>
        </pc:spChg>
        <pc:picChg chg="add mod">
          <ac:chgData name="Collison, Chris (DNR)" userId="8ef6759c-169c-428d-a9b5-0e8539baa097" providerId="ADAL" clId="{D9A6CA36-F442-4467-A5FB-E04064F1840B}" dt="2025-01-14T15:05:16.308" v="12868"/>
          <ac:picMkLst>
            <pc:docMk/>
            <pc:sldMk cId="4045442113" sldId="262"/>
            <ac:picMk id="5" creationId="{48FBE771-52A8-856C-C690-DA2432456C56}"/>
          </ac:picMkLst>
        </pc:picChg>
        <pc:picChg chg="add del mod ord">
          <ac:chgData name="Collison, Chris (DNR)" userId="8ef6759c-169c-428d-a9b5-0e8539baa097" providerId="ADAL" clId="{D9A6CA36-F442-4467-A5FB-E04064F1840B}" dt="2025-01-06T16:20:41.977" v="992" actId="21"/>
          <ac:picMkLst>
            <pc:docMk/>
            <pc:sldMk cId="4045442113" sldId="262"/>
            <ac:picMk id="5" creationId="{7F66F11C-A2C1-56A4-0F25-F7B9AB16279B}"/>
          </ac:picMkLst>
        </pc:picChg>
      </pc:sldChg>
      <pc:sldChg chg="addSp delSp modSp new mod">
        <pc:chgData name="Collison, Chris (DNR)" userId="8ef6759c-169c-428d-a9b5-0e8539baa097" providerId="ADAL" clId="{D9A6CA36-F442-4467-A5FB-E04064F1840B}" dt="2025-01-16T14:29:08.028" v="14210" actId="20577"/>
        <pc:sldMkLst>
          <pc:docMk/>
          <pc:sldMk cId="3002549515" sldId="263"/>
        </pc:sldMkLst>
        <pc:spChg chg="mod">
          <ac:chgData name="Collison, Chris (DNR)" userId="8ef6759c-169c-428d-a9b5-0e8539baa097" providerId="ADAL" clId="{D9A6CA36-F442-4467-A5FB-E04064F1840B}" dt="2025-01-16T14:29:08.028" v="14210" actId="20577"/>
          <ac:spMkLst>
            <pc:docMk/>
            <pc:sldMk cId="3002549515" sldId="263"/>
            <ac:spMk id="2" creationId="{43652426-BBC5-F091-DD43-4FEC2EF8795B}"/>
          </ac:spMkLst>
        </pc:spChg>
        <pc:spChg chg="del">
          <ac:chgData name="Collison, Chris (DNR)" userId="8ef6759c-169c-428d-a9b5-0e8539baa097" providerId="ADAL" clId="{D9A6CA36-F442-4467-A5FB-E04064F1840B}" dt="2025-01-06T16:15:33.880" v="854" actId="22"/>
          <ac:spMkLst>
            <pc:docMk/>
            <pc:sldMk cId="3002549515" sldId="263"/>
            <ac:spMk id="3" creationId="{A961AA7F-E8FD-491C-B19E-02EFEFE3EADF}"/>
          </ac:spMkLst>
        </pc:spChg>
        <pc:picChg chg="add mod ord">
          <ac:chgData name="Collison, Chris (DNR)" userId="8ef6759c-169c-428d-a9b5-0e8539baa097" providerId="ADAL" clId="{D9A6CA36-F442-4467-A5FB-E04064F1840B}" dt="2025-01-09T15:20:53.116" v="9964"/>
          <ac:picMkLst>
            <pc:docMk/>
            <pc:sldMk cId="3002549515" sldId="263"/>
            <ac:picMk id="5" creationId="{6628C111-49A4-53BA-F2B3-891D2BD2BF86}"/>
          </ac:picMkLst>
        </pc:picChg>
      </pc:sldChg>
      <pc:sldChg chg="modSp new mod">
        <pc:chgData name="Collison, Chris (DNR)" userId="8ef6759c-169c-428d-a9b5-0e8539baa097" providerId="ADAL" clId="{D9A6CA36-F442-4467-A5FB-E04064F1840B}" dt="2025-01-09T15:20:53.847" v="9967" actId="27636"/>
        <pc:sldMkLst>
          <pc:docMk/>
          <pc:sldMk cId="1053505449" sldId="264"/>
        </pc:sldMkLst>
        <pc:spChg chg="mod">
          <ac:chgData name="Collison, Chris (DNR)" userId="8ef6759c-169c-428d-a9b5-0e8539baa097" providerId="ADAL" clId="{D9A6CA36-F442-4467-A5FB-E04064F1840B}" dt="2025-01-09T15:20:53.843" v="9966" actId="27636"/>
          <ac:spMkLst>
            <pc:docMk/>
            <pc:sldMk cId="1053505449" sldId="264"/>
            <ac:spMk id="2" creationId="{BC84D98C-FAED-F585-E632-9D1D10AE403A}"/>
          </ac:spMkLst>
        </pc:spChg>
        <pc:spChg chg="mod">
          <ac:chgData name="Collison, Chris (DNR)" userId="8ef6759c-169c-428d-a9b5-0e8539baa097" providerId="ADAL" clId="{D9A6CA36-F442-4467-A5FB-E04064F1840B}" dt="2025-01-09T15:20:53.847" v="9967" actId="27636"/>
          <ac:spMkLst>
            <pc:docMk/>
            <pc:sldMk cId="1053505449" sldId="264"/>
            <ac:spMk id="3" creationId="{2FCE8FD8-E4BB-6448-A82C-245D367F2276}"/>
          </ac:spMkLst>
        </pc:spChg>
      </pc:sldChg>
      <pc:sldChg chg="addSp delSp modSp new del mod setBg delDesignElem">
        <pc:chgData name="Collison, Chris (DNR)" userId="8ef6759c-169c-428d-a9b5-0e8539baa097" providerId="ADAL" clId="{D9A6CA36-F442-4467-A5FB-E04064F1840B}" dt="2025-01-06T16:35:09.506" v="2008" actId="2696"/>
        <pc:sldMkLst>
          <pc:docMk/>
          <pc:sldMk cId="3097526298" sldId="264"/>
        </pc:sldMkLst>
        <pc:spChg chg="mod">
          <ac:chgData name="Collison, Chris (DNR)" userId="8ef6759c-169c-428d-a9b5-0e8539baa097" providerId="ADAL" clId="{D9A6CA36-F442-4467-A5FB-E04064F1840B}" dt="2025-01-06T16:34:33.910" v="2005" actId="26606"/>
          <ac:spMkLst>
            <pc:docMk/>
            <pc:sldMk cId="3097526298" sldId="264"/>
            <ac:spMk id="2" creationId="{0A05AD5E-F5E4-F856-0EFD-538D772D51FC}"/>
          </ac:spMkLst>
        </pc:spChg>
        <pc:spChg chg="add del mod">
          <ac:chgData name="Collison, Chris (DNR)" userId="8ef6759c-169c-428d-a9b5-0e8539baa097" providerId="ADAL" clId="{D9A6CA36-F442-4467-A5FB-E04064F1840B}" dt="2025-01-06T16:34:33.910" v="2005" actId="26606"/>
          <ac:spMkLst>
            <pc:docMk/>
            <pc:sldMk cId="3097526298" sldId="264"/>
            <ac:spMk id="3" creationId="{C3B13A37-8383-ED3C-BD64-6E73988D486B}"/>
          </ac:spMkLst>
        </pc:spChg>
        <pc:spChg chg="add del">
          <ac:chgData name="Collison, Chris (DNR)" userId="8ef6759c-169c-428d-a9b5-0e8539baa097" providerId="ADAL" clId="{D9A6CA36-F442-4467-A5FB-E04064F1840B}" dt="2025-01-06T16:34:29.113" v="2002" actId="26606"/>
          <ac:spMkLst>
            <pc:docMk/>
            <pc:sldMk cId="3097526298" sldId="264"/>
            <ac:spMk id="8" creationId="{4B0FA309-807F-4C17-98EF-A3BA7388E213}"/>
          </ac:spMkLst>
        </pc:spChg>
        <pc:spChg chg="add del">
          <ac:chgData name="Collison, Chris (DNR)" userId="8ef6759c-169c-428d-a9b5-0e8539baa097" providerId="ADAL" clId="{D9A6CA36-F442-4467-A5FB-E04064F1840B}" dt="2025-01-06T16:34:33.904" v="2004" actId="26606"/>
          <ac:spMkLst>
            <pc:docMk/>
            <pc:sldMk cId="3097526298" sldId="264"/>
            <ac:spMk id="9" creationId="{B2A773CA-28F4-49C2-BFA3-49A5867C7AFB}"/>
          </ac:spMkLst>
        </pc:spChg>
        <pc:spChg chg="add del">
          <ac:chgData name="Collison, Chris (DNR)" userId="8ef6759c-169c-428d-a9b5-0e8539baa097" providerId="ADAL" clId="{D9A6CA36-F442-4467-A5FB-E04064F1840B}" dt="2025-01-06T16:34:29.113" v="2002" actId="26606"/>
          <ac:spMkLst>
            <pc:docMk/>
            <pc:sldMk cId="3097526298" sldId="264"/>
            <ac:spMk id="12" creationId="{C8FA1749-B91A-40E7-AD01-0B9C9C6AF74E}"/>
          </ac:spMkLst>
        </pc:spChg>
        <pc:spChg chg="add del">
          <ac:chgData name="Collison, Chris (DNR)" userId="8ef6759c-169c-428d-a9b5-0e8539baa097" providerId="ADAL" clId="{D9A6CA36-F442-4467-A5FB-E04064F1840B}" dt="2025-01-06T16:34:33.904" v="2004" actId="26606"/>
          <ac:spMkLst>
            <pc:docMk/>
            <pc:sldMk cId="3097526298" sldId="264"/>
            <ac:spMk id="13" creationId="{3009A16D-868B-4145-BBC6-555098537EC2}"/>
          </ac:spMkLst>
        </pc:spChg>
        <pc:spChg chg="add del">
          <ac:chgData name="Collison, Chris (DNR)" userId="8ef6759c-169c-428d-a9b5-0e8539baa097" providerId="ADAL" clId="{D9A6CA36-F442-4467-A5FB-E04064F1840B}" dt="2025-01-06T16:34:29.113" v="2002" actId="26606"/>
          <ac:spMkLst>
            <pc:docMk/>
            <pc:sldMk cId="3097526298" sldId="264"/>
            <ac:spMk id="16" creationId="{700676C8-6DE8-47DD-9A23-D42063A12E10}"/>
          </ac:spMkLst>
        </pc:spChg>
        <pc:spChg chg="add del">
          <ac:chgData name="Collison, Chris (DNR)" userId="8ef6759c-169c-428d-a9b5-0e8539baa097" providerId="ADAL" clId="{D9A6CA36-F442-4467-A5FB-E04064F1840B}" dt="2025-01-06T16:34:33.904" v="2004" actId="26606"/>
          <ac:spMkLst>
            <pc:docMk/>
            <pc:sldMk cId="3097526298" sldId="264"/>
            <ac:spMk id="17" creationId="{2DCAE5CF-5D29-4779-83E1-BDB64E4F30E5}"/>
          </ac:spMkLst>
        </pc:spChg>
        <pc:spChg chg="add del">
          <ac:chgData name="Collison, Chris (DNR)" userId="8ef6759c-169c-428d-a9b5-0e8539baa097" providerId="ADAL" clId="{D9A6CA36-F442-4467-A5FB-E04064F1840B}" dt="2025-01-06T16:34:40.573" v="2007"/>
          <ac:spMkLst>
            <pc:docMk/>
            <pc:sldMk cId="3097526298" sldId="264"/>
            <ac:spMk id="19" creationId="{4B0FA309-807F-4C17-98EF-A3BA7388E213}"/>
          </ac:spMkLst>
        </pc:spChg>
        <pc:spChg chg="add del">
          <ac:chgData name="Collison, Chris (DNR)" userId="8ef6759c-169c-428d-a9b5-0e8539baa097" providerId="ADAL" clId="{D9A6CA36-F442-4467-A5FB-E04064F1840B}" dt="2025-01-06T16:34:40.573" v="2007"/>
          <ac:spMkLst>
            <pc:docMk/>
            <pc:sldMk cId="3097526298" sldId="264"/>
            <ac:spMk id="21" creationId="{C8FA1749-B91A-40E7-AD01-0B9C9C6AF74E}"/>
          </ac:spMkLst>
        </pc:spChg>
        <pc:spChg chg="add del">
          <ac:chgData name="Collison, Chris (DNR)" userId="8ef6759c-169c-428d-a9b5-0e8539baa097" providerId="ADAL" clId="{D9A6CA36-F442-4467-A5FB-E04064F1840B}" dt="2025-01-06T16:34:40.573" v="2007"/>
          <ac:spMkLst>
            <pc:docMk/>
            <pc:sldMk cId="3097526298" sldId="264"/>
            <ac:spMk id="23" creationId="{700676C8-6DE8-47DD-9A23-D42063A12E10}"/>
          </ac:spMkLst>
        </pc:spChg>
        <pc:spChg chg="add">
          <ac:chgData name="Collison, Chris (DNR)" userId="8ef6759c-169c-428d-a9b5-0e8539baa097" providerId="ADAL" clId="{D9A6CA36-F442-4467-A5FB-E04064F1840B}" dt="2025-01-06T16:34:33.910" v="2005" actId="26606"/>
          <ac:spMkLst>
            <pc:docMk/>
            <pc:sldMk cId="3097526298" sldId="264"/>
            <ac:spMk id="24" creationId="{C3B13A37-8383-ED3C-BD64-6E73988D486B}"/>
          </ac:spMkLst>
        </pc:spChg>
        <pc:graphicFrameChg chg="add del">
          <ac:chgData name="Collison, Chris (DNR)" userId="8ef6759c-169c-428d-a9b5-0e8539baa097" providerId="ADAL" clId="{D9A6CA36-F442-4467-A5FB-E04064F1840B}" dt="2025-01-06T16:34:33.904" v="2004" actId="26606"/>
          <ac:graphicFrameMkLst>
            <pc:docMk/>
            <pc:sldMk cId="3097526298" sldId="264"/>
            <ac:graphicFrameMk id="5" creationId="{D5C8FFDC-4A70-A9BB-295D-B3CEFC601EB9}"/>
          </ac:graphicFrameMkLst>
        </pc:graphicFrameChg>
        <pc:picChg chg="add del">
          <ac:chgData name="Collison, Chris (DNR)" userId="8ef6759c-169c-428d-a9b5-0e8539baa097" providerId="ADAL" clId="{D9A6CA36-F442-4467-A5FB-E04064F1840B}" dt="2025-01-06T16:34:29.113" v="2002" actId="26606"/>
          <ac:picMkLst>
            <pc:docMk/>
            <pc:sldMk cId="3097526298" sldId="264"/>
            <ac:picMk id="10" creationId="{2642A87B-CAE9-4F8F-B293-28388E45D9EE}"/>
          </ac:picMkLst>
        </pc:picChg>
        <pc:picChg chg="add del">
          <ac:chgData name="Collison, Chris (DNR)" userId="8ef6759c-169c-428d-a9b5-0e8539baa097" providerId="ADAL" clId="{D9A6CA36-F442-4467-A5FB-E04064F1840B}" dt="2025-01-06T16:34:33.904" v="2004" actId="26606"/>
          <ac:picMkLst>
            <pc:docMk/>
            <pc:sldMk cId="3097526298" sldId="264"/>
            <ac:picMk id="11" creationId="{5D7C72BA-4476-4E4B-BC37-9A75FD0C5951}"/>
          </ac:picMkLst>
        </pc:picChg>
        <pc:picChg chg="add del">
          <ac:chgData name="Collison, Chris (DNR)" userId="8ef6759c-169c-428d-a9b5-0e8539baa097" providerId="ADAL" clId="{D9A6CA36-F442-4467-A5FB-E04064F1840B}" dt="2025-01-06T16:34:29.113" v="2002" actId="26606"/>
          <ac:picMkLst>
            <pc:docMk/>
            <pc:sldMk cId="3097526298" sldId="264"/>
            <ac:picMk id="14" creationId="{3B7A934F-FFF7-4353-83D3-4EF66E93EEF8}"/>
          </ac:picMkLst>
        </pc:picChg>
        <pc:picChg chg="add del">
          <ac:chgData name="Collison, Chris (DNR)" userId="8ef6759c-169c-428d-a9b5-0e8539baa097" providerId="ADAL" clId="{D9A6CA36-F442-4467-A5FB-E04064F1840B}" dt="2025-01-06T16:34:33.904" v="2004" actId="26606"/>
          <ac:picMkLst>
            <pc:docMk/>
            <pc:sldMk cId="3097526298" sldId="264"/>
            <ac:picMk id="15" creationId="{3992EB33-38E1-4175-8EE2-9BB8CC159C7B}"/>
          </ac:picMkLst>
        </pc:picChg>
        <pc:picChg chg="add del">
          <ac:chgData name="Collison, Chris (DNR)" userId="8ef6759c-169c-428d-a9b5-0e8539baa097" providerId="ADAL" clId="{D9A6CA36-F442-4467-A5FB-E04064F1840B}" dt="2025-01-06T16:34:40.573" v="2007"/>
          <ac:picMkLst>
            <pc:docMk/>
            <pc:sldMk cId="3097526298" sldId="264"/>
            <ac:picMk id="20" creationId="{2642A87B-CAE9-4F8F-B293-28388E45D9EE}"/>
          </ac:picMkLst>
        </pc:picChg>
        <pc:picChg chg="add del">
          <ac:chgData name="Collison, Chris (DNR)" userId="8ef6759c-169c-428d-a9b5-0e8539baa097" providerId="ADAL" clId="{D9A6CA36-F442-4467-A5FB-E04064F1840B}" dt="2025-01-06T16:34:40.573" v="2007"/>
          <ac:picMkLst>
            <pc:docMk/>
            <pc:sldMk cId="3097526298" sldId="264"/>
            <ac:picMk id="22" creationId="{3B7A934F-FFF7-4353-83D3-4EF66E93EEF8}"/>
          </ac:picMkLst>
        </pc:picChg>
      </pc:sldChg>
      <pc:sldChg chg="modSp new mod">
        <pc:chgData name="Collison, Chris (DNR)" userId="8ef6759c-169c-428d-a9b5-0e8539baa097" providerId="ADAL" clId="{D9A6CA36-F442-4467-A5FB-E04064F1840B}" dt="2025-01-09T15:20:53.865" v="9968" actId="27636"/>
        <pc:sldMkLst>
          <pc:docMk/>
          <pc:sldMk cId="2022468778" sldId="265"/>
        </pc:sldMkLst>
        <pc:spChg chg="mod">
          <ac:chgData name="Collison, Chris (DNR)" userId="8ef6759c-169c-428d-a9b5-0e8539baa097" providerId="ADAL" clId="{D9A6CA36-F442-4467-A5FB-E04064F1840B}" dt="2025-01-09T15:19:02.935" v="9880" actId="20577"/>
          <ac:spMkLst>
            <pc:docMk/>
            <pc:sldMk cId="2022468778" sldId="265"/>
            <ac:spMk id="2" creationId="{DDEF6A14-0736-DA1B-C7EB-51570306A496}"/>
          </ac:spMkLst>
        </pc:spChg>
        <pc:spChg chg="mod">
          <ac:chgData name="Collison, Chris (DNR)" userId="8ef6759c-169c-428d-a9b5-0e8539baa097" providerId="ADAL" clId="{D9A6CA36-F442-4467-A5FB-E04064F1840B}" dt="2025-01-09T15:20:53.865" v="9968" actId="27636"/>
          <ac:spMkLst>
            <pc:docMk/>
            <pc:sldMk cId="2022468778" sldId="265"/>
            <ac:spMk id="3" creationId="{049853B4-A649-5218-C423-E2708826372F}"/>
          </ac:spMkLst>
        </pc:spChg>
      </pc:sldChg>
      <pc:sldChg chg="modSp new mod">
        <pc:chgData name="Collison, Chris (DNR)" userId="8ef6759c-169c-428d-a9b5-0e8539baa097" providerId="ADAL" clId="{D9A6CA36-F442-4467-A5FB-E04064F1840B}" dt="2025-01-09T15:20:53.869" v="9969" actId="27636"/>
        <pc:sldMkLst>
          <pc:docMk/>
          <pc:sldMk cId="3749834190" sldId="266"/>
        </pc:sldMkLst>
        <pc:spChg chg="mod">
          <ac:chgData name="Collison, Chris (DNR)" userId="8ef6759c-169c-428d-a9b5-0e8539baa097" providerId="ADAL" clId="{D9A6CA36-F442-4467-A5FB-E04064F1840B}" dt="2025-01-09T15:19:09.307" v="9932" actId="20577"/>
          <ac:spMkLst>
            <pc:docMk/>
            <pc:sldMk cId="3749834190" sldId="266"/>
            <ac:spMk id="2" creationId="{14BFE6DA-3E03-5263-C266-B6E3DEE94335}"/>
          </ac:spMkLst>
        </pc:spChg>
        <pc:spChg chg="mod">
          <ac:chgData name="Collison, Chris (DNR)" userId="8ef6759c-169c-428d-a9b5-0e8539baa097" providerId="ADAL" clId="{D9A6CA36-F442-4467-A5FB-E04064F1840B}" dt="2025-01-09T15:20:53.869" v="9969" actId="27636"/>
          <ac:spMkLst>
            <pc:docMk/>
            <pc:sldMk cId="3749834190" sldId="266"/>
            <ac:spMk id="3" creationId="{0045939C-1B5D-CFD3-E2E6-8EF07BB977A4}"/>
          </ac:spMkLst>
        </pc:spChg>
      </pc:sldChg>
      <pc:sldChg chg="modSp new del mod">
        <pc:chgData name="Collison, Chris (DNR)" userId="8ef6759c-169c-428d-a9b5-0e8539baa097" providerId="ADAL" clId="{D9A6CA36-F442-4467-A5FB-E04064F1840B}" dt="2025-01-09T15:17:28.512" v="9721" actId="2696"/>
        <pc:sldMkLst>
          <pc:docMk/>
          <pc:sldMk cId="2549653346" sldId="267"/>
        </pc:sldMkLst>
        <pc:spChg chg="mod">
          <ac:chgData name="Collison, Chris (DNR)" userId="8ef6759c-169c-428d-a9b5-0e8539baa097" providerId="ADAL" clId="{D9A6CA36-F442-4467-A5FB-E04064F1840B}" dt="2025-01-07T15:56:18.044" v="3411" actId="20577"/>
          <ac:spMkLst>
            <pc:docMk/>
            <pc:sldMk cId="2549653346" sldId="267"/>
            <ac:spMk id="2" creationId="{C1F2CB25-4E12-5FE7-C406-89E9A36B3972}"/>
          </ac:spMkLst>
        </pc:spChg>
        <pc:spChg chg="mod">
          <ac:chgData name="Collison, Chris (DNR)" userId="8ef6759c-169c-428d-a9b5-0e8539baa097" providerId="ADAL" clId="{D9A6CA36-F442-4467-A5FB-E04064F1840B}" dt="2025-01-07T15:53:33.525" v="3371" actId="20577"/>
          <ac:spMkLst>
            <pc:docMk/>
            <pc:sldMk cId="2549653346" sldId="267"/>
            <ac:spMk id="3" creationId="{1CB95D32-ABF9-9A5F-E226-D0551CDE78C1}"/>
          </ac:spMkLst>
        </pc:spChg>
      </pc:sldChg>
      <pc:sldChg chg="modSp new mod">
        <pc:chgData name="Collison, Chris (DNR)" userId="8ef6759c-169c-428d-a9b5-0e8539baa097" providerId="ADAL" clId="{D9A6CA36-F442-4467-A5FB-E04064F1840B}" dt="2025-01-09T15:20:53.892" v="9972" actId="27636"/>
        <pc:sldMkLst>
          <pc:docMk/>
          <pc:sldMk cId="1357055799" sldId="268"/>
        </pc:sldMkLst>
        <pc:spChg chg="mod">
          <ac:chgData name="Collison, Chris (DNR)" userId="8ef6759c-169c-428d-a9b5-0e8539baa097" providerId="ADAL" clId="{D9A6CA36-F442-4467-A5FB-E04064F1840B}" dt="2025-01-09T15:20:53.116" v="9964"/>
          <ac:spMkLst>
            <pc:docMk/>
            <pc:sldMk cId="1357055799" sldId="268"/>
            <ac:spMk id="2" creationId="{7455017B-80EB-F9FA-536E-CBF9A5F6E021}"/>
          </ac:spMkLst>
        </pc:spChg>
        <pc:spChg chg="mod">
          <ac:chgData name="Collison, Chris (DNR)" userId="8ef6759c-169c-428d-a9b5-0e8539baa097" providerId="ADAL" clId="{D9A6CA36-F442-4467-A5FB-E04064F1840B}" dt="2025-01-09T15:20:53.892" v="9972" actId="27636"/>
          <ac:spMkLst>
            <pc:docMk/>
            <pc:sldMk cId="1357055799" sldId="268"/>
            <ac:spMk id="3" creationId="{5A715EA7-00BD-991A-616F-953E02A40073}"/>
          </ac:spMkLst>
        </pc:spChg>
      </pc:sldChg>
      <pc:sldChg chg="modSp new mod">
        <pc:chgData name="Collison, Chris (DNR)" userId="8ef6759c-169c-428d-a9b5-0e8539baa097" providerId="ADAL" clId="{D9A6CA36-F442-4467-A5FB-E04064F1840B}" dt="2025-01-09T16:37:42.993" v="12117" actId="27636"/>
        <pc:sldMkLst>
          <pc:docMk/>
          <pc:sldMk cId="381370299" sldId="269"/>
        </pc:sldMkLst>
        <pc:spChg chg="mod">
          <ac:chgData name="Collison, Chris (DNR)" userId="8ef6759c-169c-428d-a9b5-0e8539baa097" providerId="ADAL" clId="{D9A6CA36-F442-4467-A5FB-E04064F1840B}" dt="2025-01-09T16:26:24.740" v="11449" actId="20577"/>
          <ac:spMkLst>
            <pc:docMk/>
            <pc:sldMk cId="381370299" sldId="269"/>
            <ac:spMk id="2" creationId="{FBC3D0E7-FE28-C1AC-76E2-1E8FB8FF4457}"/>
          </ac:spMkLst>
        </pc:spChg>
        <pc:spChg chg="mod">
          <ac:chgData name="Collison, Chris (DNR)" userId="8ef6759c-169c-428d-a9b5-0e8539baa097" providerId="ADAL" clId="{D9A6CA36-F442-4467-A5FB-E04064F1840B}" dt="2025-01-09T16:37:42.993" v="12117" actId="27636"/>
          <ac:spMkLst>
            <pc:docMk/>
            <pc:sldMk cId="381370299" sldId="269"/>
            <ac:spMk id="3" creationId="{6455A4BE-6023-6BB9-32BF-AAFBCFAFA5C5}"/>
          </ac:spMkLst>
        </pc:spChg>
      </pc:sldChg>
      <pc:sldChg chg="modSp new mod">
        <pc:chgData name="Collison, Chris (DNR)" userId="8ef6759c-169c-428d-a9b5-0e8539baa097" providerId="ADAL" clId="{D9A6CA36-F442-4467-A5FB-E04064F1840B}" dt="2025-01-09T16:26:31.477" v="11501" actId="20577"/>
        <pc:sldMkLst>
          <pc:docMk/>
          <pc:sldMk cId="2646651512" sldId="270"/>
        </pc:sldMkLst>
        <pc:spChg chg="mod">
          <ac:chgData name="Collison, Chris (DNR)" userId="8ef6759c-169c-428d-a9b5-0e8539baa097" providerId="ADAL" clId="{D9A6CA36-F442-4467-A5FB-E04064F1840B}" dt="2025-01-09T16:26:31.477" v="11501" actId="20577"/>
          <ac:spMkLst>
            <pc:docMk/>
            <pc:sldMk cId="2646651512" sldId="270"/>
            <ac:spMk id="2" creationId="{AF76665D-0F1F-B0DD-1046-FE768CD0FB72}"/>
          </ac:spMkLst>
        </pc:spChg>
        <pc:spChg chg="mod">
          <ac:chgData name="Collison, Chris (DNR)" userId="8ef6759c-169c-428d-a9b5-0e8539baa097" providerId="ADAL" clId="{D9A6CA36-F442-4467-A5FB-E04064F1840B}" dt="2025-01-09T15:20:53.116" v="9964"/>
          <ac:spMkLst>
            <pc:docMk/>
            <pc:sldMk cId="2646651512" sldId="270"/>
            <ac:spMk id="3" creationId="{09BF2289-9B98-AD50-C1A3-36933BA1E3C7}"/>
          </ac:spMkLst>
        </pc:spChg>
      </pc:sldChg>
      <pc:sldChg chg="modSp new mod">
        <pc:chgData name="Collison, Chris (DNR)" userId="8ef6759c-169c-428d-a9b5-0e8539baa097" providerId="ADAL" clId="{D9A6CA36-F442-4467-A5FB-E04064F1840B}" dt="2025-01-09T15:20:53.907" v="9976" actId="27636"/>
        <pc:sldMkLst>
          <pc:docMk/>
          <pc:sldMk cId="2225452063" sldId="271"/>
        </pc:sldMkLst>
        <pc:spChg chg="mod">
          <ac:chgData name="Collison, Chris (DNR)" userId="8ef6759c-169c-428d-a9b5-0e8539baa097" providerId="ADAL" clId="{D9A6CA36-F442-4467-A5FB-E04064F1840B}" dt="2025-01-09T15:20:53.907" v="9976" actId="27636"/>
          <ac:spMkLst>
            <pc:docMk/>
            <pc:sldMk cId="2225452063" sldId="271"/>
            <ac:spMk id="2" creationId="{7DCA65E0-394E-9FA6-404F-61C56394B4B6}"/>
          </ac:spMkLst>
        </pc:spChg>
        <pc:spChg chg="mod">
          <ac:chgData name="Collison, Chris (DNR)" userId="8ef6759c-169c-428d-a9b5-0e8539baa097" providerId="ADAL" clId="{D9A6CA36-F442-4467-A5FB-E04064F1840B}" dt="2025-01-09T15:20:53.907" v="9975" actId="27636"/>
          <ac:spMkLst>
            <pc:docMk/>
            <pc:sldMk cId="2225452063" sldId="271"/>
            <ac:spMk id="3" creationId="{A52E56C7-DDCA-0853-2CF1-72A3B44CB75B}"/>
          </ac:spMkLst>
        </pc:spChg>
      </pc:sldChg>
      <pc:sldChg chg="new del">
        <pc:chgData name="Collison, Chris (DNR)" userId="8ef6759c-169c-428d-a9b5-0e8539baa097" providerId="ADAL" clId="{D9A6CA36-F442-4467-A5FB-E04064F1840B}" dt="2025-01-07T16:07:14.818" v="4578" actId="2696"/>
        <pc:sldMkLst>
          <pc:docMk/>
          <pc:sldMk cId="1270027160" sldId="272"/>
        </pc:sldMkLst>
      </pc:sldChg>
      <pc:sldChg chg="addSp delSp modSp new mod modClrScheme chgLayout">
        <pc:chgData name="Collison, Chris (DNR)" userId="8ef6759c-169c-428d-a9b5-0e8539baa097" providerId="ADAL" clId="{D9A6CA36-F442-4467-A5FB-E04064F1840B}" dt="2025-01-16T14:29:24.445" v="14212" actId="20577"/>
        <pc:sldMkLst>
          <pc:docMk/>
          <pc:sldMk cId="196942327" sldId="273"/>
        </pc:sldMkLst>
        <pc:spChg chg="mod ord">
          <ac:chgData name="Collison, Chris (DNR)" userId="8ef6759c-169c-428d-a9b5-0e8539baa097" providerId="ADAL" clId="{D9A6CA36-F442-4467-A5FB-E04064F1840B}" dt="2025-01-16T14:29:24.445" v="14212" actId="20577"/>
          <ac:spMkLst>
            <pc:docMk/>
            <pc:sldMk cId="196942327" sldId="273"/>
            <ac:spMk id="2" creationId="{85F4CB2C-1AC2-C54F-2D03-15937C1EFBF5}"/>
          </ac:spMkLst>
        </pc:spChg>
        <pc:spChg chg="del mod ord">
          <ac:chgData name="Collison, Chris (DNR)" userId="8ef6759c-169c-428d-a9b5-0e8539baa097" providerId="ADAL" clId="{D9A6CA36-F442-4467-A5FB-E04064F1840B}" dt="2025-01-07T16:08:09.066" v="4638" actId="700"/>
          <ac:spMkLst>
            <pc:docMk/>
            <pc:sldMk cId="196942327" sldId="273"/>
            <ac:spMk id="3" creationId="{092BCEFA-16A3-9ABF-1E8B-5120EB41FDBA}"/>
          </ac:spMkLst>
        </pc:spChg>
        <pc:spChg chg="add del mod ord">
          <ac:chgData name="Collison, Chris (DNR)" userId="8ef6759c-169c-428d-a9b5-0e8539baa097" providerId="ADAL" clId="{D9A6CA36-F442-4467-A5FB-E04064F1840B}" dt="2025-01-07T16:08:16.277" v="4639" actId="700"/>
          <ac:spMkLst>
            <pc:docMk/>
            <pc:sldMk cId="196942327" sldId="273"/>
            <ac:spMk id="4" creationId="{B03D7063-0ABB-8F3A-9C04-F691884C195B}"/>
          </ac:spMkLst>
        </pc:spChg>
        <pc:spChg chg="add mod ord">
          <ac:chgData name="Collison, Chris (DNR)" userId="8ef6759c-169c-428d-a9b5-0e8539baa097" providerId="ADAL" clId="{D9A6CA36-F442-4467-A5FB-E04064F1840B}" dt="2025-01-09T15:20:53.878" v="9971" actId="27636"/>
          <ac:spMkLst>
            <pc:docMk/>
            <pc:sldMk cId="196942327" sldId="273"/>
            <ac:spMk id="5" creationId="{C47B104F-EBA7-7591-CAD5-280FD945679C}"/>
          </ac:spMkLst>
        </pc:spChg>
        <pc:spChg chg="add del mod ord">
          <ac:chgData name="Collison, Chris (DNR)" userId="8ef6759c-169c-428d-a9b5-0e8539baa097" providerId="ADAL" clId="{D9A6CA36-F442-4467-A5FB-E04064F1840B}" dt="2025-01-07T16:14:40.435" v="4762" actId="22"/>
          <ac:spMkLst>
            <pc:docMk/>
            <pc:sldMk cId="196942327" sldId="273"/>
            <ac:spMk id="6" creationId="{04A10970-3A9B-BA74-0DEE-1BB45E6AC0C6}"/>
          </ac:spMkLst>
        </pc:spChg>
        <pc:picChg chg="add mod ord">
          <ac:chgData name="Collison, Chris (DNR)" userId="8ef6759c-169c-428d-a9b5-0e8539baa097" providerId="ADAL" clId="{D9A6CA36-F442-4467-A5FB-E04064F1840B}" dt="2025-01-09T15:20:53.116" v="9964"/>
          <ac:picMkLst>
            <pc:docMk/>
            <pc:sldMk cId="196942327" sldId="273"/>
            <ac:picMk id="8" creationId="{275CF927-62AD-A8FC-63C2-C45419721B40}"/>
          </ac:picMkLst>
        </pc:picChg>
      </pc:sldChg>
      <pc:sldChg chg="addSp delSp modSp new mod setBg modClrScheme setClrOvrMap delDesignElem chgLayout">
        <pc:chgData name="Collison, Chris (DNR)" userId="8ef6759c-169c-428d-a9b5-0e8539baa097" providerId="ADAL" clId="{D9A6CA36-F442-4467-A5FB-E04064F1840B}" dt="2025-01-16T14:29:32.661" v="14214" actId="20577"/>
        <pc:sldMkLst>
          <pc:docMk/>
          <pc:sldMk cId="2092738730" sldId="274"/>
        </pc:sldMkLst>
        <pc:spChg chg="mod ord">
          <ac:chgData name="Collison, Chris (DNR)" userId="8ef6759c-169c-428d-a9b5-0e8539baa097" providerId="ADAL" clId="{D9A6CA36-F442-4467-A5FB-E04064F1840B}" dt="2025-01-16T14:29:32.661" v="14214" actId="20577"/>
          <ac:spMkLst>
            <pc:docMk/>
            <pc:sldMk cId="2092738730" sldId="274"/>
            <ac:spMk id="2" creationId="{086144B7-4171-2470-10EA-4F6A3BF50F79}"/>
          </ac:spMkLst>
        </pc:spChg>
        <pc:spChg chg="mod ord">
          <ac:chgData name="Collison, Chris (DNR)" userId="8ef6759c-169c-428d-a9b5-0e8539baa097" providerId="ADAL" clId="{D9A6CA36-F442-4467-A5FB-E04064F1840B}" dt="2025-01-09T15:20:53.903" v="9974" actId="27636"/>
          <ac:spMkLst>
            <pc:docMk/>
            <pc:sldMk cId="2092738730" sldId="274"/>
            <ac:spMk id="3" creationId="{EACCA6BF-667A-146B-83E6-023061C8662B}"/>
          </ac:spMkLst>
        </pc:spChg>
        <pc:spChg chg="add del mod ord">
          <ac:chgData name="Collison, Chris (DNR)" userId="8ef6759c-169c-428d-a9b5-0e8539baa097" providerId="ADAL" clId="{D9A6CA36-F442-4467-A5FB-E04064F1840B}" dt="2025-01-07T17:05:19.415" v="4923" actId="22"/>
          <ac:spMkLst>
            <pc:docMk/>
            <pc:sldMk cId="2092738730" sldId="274"/>
            <ac:spMk id="4" creationId="{A0541A0C-CE56-9C4D-A682-05067DFBDF29}"/>
          </ac:spMkLst>
        </pc:spChg>
        <pc:spChg chg="add del">
          <ac:chgData name="Collison, Chris (DNR)" userId="8ef6759c-169c-428d-a9b5-0e8539baa097" providerId="ADAL" clId="{D9A6CA36-F442-4467-A5FB-E04064F1840B}" dt="2025-01-07T17:06:45.641" v="4938" actId="26606"/>
          <ac:spMkLst>
            <pc:docMk/>
            <pc:sldMk cId="2092738730" sldId="274"/>
            <ac:spMk id="12" creationId="{C6DB8A24-0DF2-4AB3-9191-C02AB6937C1F}"/>
          </ac:spMkLst>
        </pc:spChg>
        <pc:spChg chg="add del">
          <ac:chgData name="Collison, Chris (DNR)" userId="8ef6759c-169c-428d-a9b5-0e8539baa097" providerId="ADAL" clId="{D9A6CA36-F442-4467-A5FB-E04064F1840B}" dt="2025-01-07T17:06:45.641" v="4938" actId="26606"/>
          <ac:spMkLst>
            <pc:docMk/>
            <pc:sldMk cId="2092738730" sldId="274"/>
            <ac:spMk id="14" creationId="{6924F406-F250-4FCF-A28E-52F364A5AA1D}"/>
          </ac:spMkLst>
        </pc:spChg>
        <pc:spChg chg="add del">
          <ac:chgData name="Collison, Chris (DNR)" userId="8ef6759c-169c-428d-a9b5-0e8539baa097" providerId="ADAL" clId="{D9A6CA36-F442-4467-A5FB-E04064F1840B}" dt="2025-01-07T17:05:27.767" v="4925" actId="26606"/>
          <ac:spMkLst>
            <pc:docMk/>
            <pc:sldMk cId="2092738730" sldId="274"/>
            <ac:spMk id="17" creationId="{6478287C-E119-4E9C-95B0-518478BD9D07}"/>
          </ac:spMkLst>
        </pc:spChg>
        <pc:spChg chg="add del">
          <ac:chgData name="Collison, Chris (DNR)" userId="8ef6759c-169c-428d-a9b5-0e8539baa097" providerId="ADAL" clId="{D9A6CA36-F442-4467-A5FB-E04064F1840B}" dt="2025-01-07T17:05:27.767" v="4925" actId="26606"/>
          <ac:spMkLst>
            <pc:docMk/>
            <pc:sldMk cId="2092738730" sldId="274"/>
            <ac:spMk id="19" creationId="{EA4A294F-6D36-425B-8632-27FD6A284D09}"/>
          </ac:spMkLst>
        </pc:spChg>
        <pc:spChg chg="add del">
          <ac:chgData name="Collison, Chris (DNR)" userId="8ef6759c-169c-428d-a9b5-0e8539baa097" providerId="ADAL" clId="{D9A6CA36-F442-4467-A5FB-E04064F1840B}" dt="2025-01-07T17:06:45.641" v="4938" actId="26606"/>
          <ac:spMkLst>
            <pc:docMk/>
            <pc:sldMk cId="2092738730" sldId="274"/>
            <ac:spMk id="20" creationId="{13BC1C09-8FD1-4619-B317-E9EED5E55DD8}"/>
          </ac:spMkLst>
        </pc:spChg>
        <pc:spChg chg="add del">
          <ac:chgData name="Collison, Chris (DNR)" userId="8ef6759c-169c-428d-a9b5-0e8539baa097" providerId="ADAL" clId="{D9A6CA36-F442-4467-A5FB-E04064F1840B}" dt="2025-01-07T17:05:27.767" v="4925" actId="26606"/>
          <ac:spMkLst>
            <pc:docMk/>
            <pc:sldMk cId="2092738730" sldId="274"/>
            <ac:spMk id="25" creationId="{D0D98427-7B26-46E2-93FE-CB8CD38542AE}"/>
          </ac:spMkLst>
        </pc:spChg>
        <pc:spChg chg="add del">
          <ac:chgData name="Collison, Chris (DNR)" userId="8ef6759c-169c-428d-a9b5-0e8539baa097" providerId="ADAL" clId="{D9A6CA36-F442-4467-A5FB-E04064F1840B}" dt="2025-01-07T17:05:27.767" v="4925" actId="26606"/>
          <ac:spMkLst>
            <pc:docMk/>
            <pc:sldMk cId="2092738730" sldId="274"/>
            <ac:spMk id="27" creationId="{B15A4233-F980-4EF6-B2C0-D7C63E752ADF}"/>
          </ac:spMkLst>
        </pc:spChg>
        <pc:spChg chg="add del">
          <ac:chgData name="Collison, Chris (DNR)" userId="8ef6759c-169c-428d-a9b5-0e8539baa097" providerId="ADAL" clId="{D9A6CA36-F442-4467-A5FB-E04064F1840B}" dt="2025-01-07T17:05:27.767" v="4925" actId="26606"/>
          <ac:spMkLst>
            <pc:docMk/>
            <pc:sldMk cId="2092738730" sldId="274"/>
            <ac:spMk id="31" creationId="{421B5709-714B-4EA8-8C75-C105D9B4D5DD}"/>
          </ac:spMkLst>
        </pc:spChg>
        <pc:spChg chg="add del">
          <ac:chgData name="Collison, Chris (DNR)" userId="8ef6759c-169c-428d-a9b5-0e8539baa097" providerId="ADAL" clId="{D9A6CA36-F442-4467-A5FB-E04064F1840B}" dt="2025-01-07T17:06:46.646" v="4940" actId="26606"/>
          <ac:spMkLst>
            <pc:docMk/>
            <pc:sldMk cId="2092738730" sldId="274"/>
            <ac:spMk id="32" creationId="{C6DB8A24-0DF2-4AB3-9191-C02AB6937C1F}"/>
          </ac:spMkLst>
        </pc:spChg>
        <pc:spChg chg="add del">
          <ac:chgData name="Collison, Chris (DNR)" userId="8ef6759c-169c-428d-a9b5-0e8539baa097" providerId="ADAL" clId="{D9A6CA36-F442-4467-A5FB-E04064F1840B}" dt="2025-01-07T17:06:10.683" v="4932" actId="700"/>
          <ac:spMkLst>
            <pc:docMk/>
            <pc:sldMk cId="2092738730" sldId="274"/>
            <ac:spMk id="36" creationId="{6478287C-E119-4E9C-95B0-518478BD9D07}"/>
          </ac:spMkLst>
        </pc:spChg>
        <pc:spChg chg="add del">
          <ac:chgData name="Collison, Chris (DNR)" userId="8ef6759c-169c-428d-a9b5-0e8539baa097" providerId="ADAL" clId="{D9A6CA36-F442-4467-A5FB-E04064F1840B}" dt="2025-01-07T17:06:10.683" v="4932" actId="700"/>
          <ac:spMkLst>
            <pc:docMk/>
            <pc:sldMk cId="2092738730" sldId="274"/>
            <ac:spMk id="37" creationId="{EA4A294F-6D36-425B-8632-27FD6A284D09}"/>
          </ac:spMkLst>
        </pc:spChg>
        <pc:spChg chg="add del">
          <ac:chgData name="Collison, Chris (DNR)" userId="8ef6759c-169c-428d-a9b5-0e8539baa097" providerId="ADAL" clId="{D9A6CA36-F442-4467-A5FB-E04064F1840B}" dt="2025-01-07T17:06:46.646" v="4940" actId="26606"/>
          <ac:spMkLst>
            <pc:docMk/>
            <pc:sldMk cId="2092738730" sldId="274"/>
            <ac:spMk id="38" creationId="{6924F406-F250-4FCF-A28E-52F364A5AA1D}"/>
          </ac:spMkLst>
        </pc:spChg>
        <pc:spChg chg="add del">
          <ac:chgData name="Collison, Chris (DNR)" userId="8ef6759c-169c-428d-a9b5-0e8539baa097" providerId="ADAL" clId="{D9A6CA36-F442-4467-A5FB-E04064F1840B}" dt="2025-01-07T17:06:46.646" v="4940" actId="26606"/>
          <ac:spMkLst>
            <pc:docMk/>
            <pc:sldMk cId="2092738730" sldId="274"/>
            <ac:spMk id="42" creationId="{78A4CDE5-C7BC-41E1-8A4A-79E024CC09F3}"/>
          </ac:spMkLst>
        </pc:spChg>
        <pc:spChg chg="add del">
          <ac:chgData name="Collison, Chris (DNR)" userId="8ef6759c-169c-428d-a9b5-0e8539baa097" providerId="ADAL" clId="{D9A6CA36-F442-4467-A5FB-E04064F1840B}" dt="2025-01-07T17:06:51.023" v="4942" actId="26606"/>
          <ac:spMkLst>
            <pc:docMk/>
            <pc:sldMk cId="2092738730" sldId="274"/>
            <ac:spMk id="48" creationId="{6478287C-E119-4E9C-95B0-518478BD9D07}"/>
          </ac:spMkLst>
        </pc:spChg>
        <pc:spChg chg="add del">
          <ac:chgData name="Collison, Chris (DNR)" userId="8ef6759c-169c-428d-a9b5-0e8539baa097" providerId="ADAL" clId="{D9A6CA36-F442-4467-A5FB-E04064F1840B}" dt="2025-01-07T17:06:51.023" v="4942" actId="26606"/>
          <ac:spMkLst>
            <pc:docMk/>
            <pc:sldMk cId="2092738730" sldId="274"/>
            <ac:spMk id="49" creationId="{EA4A294F-6D36-425B-8632-27FD6A284D09}"/>
          </ac:spMkLst>
        </pc:spChg>
        <pc:spChg chg="add del">
          <ac:chgData name="Collison, Chris (DNR)" userId="8ef6759c-169c-428d-a9b5-0e8539baa097" providerId="ADAL" clId="{D9A6CA36-F442-4467-A5FB-E04064F1840B}" dt="2025-01-07T17:06:51.023" v="4942" actId="26606"/>
          <ac:spMkLst>
            <pc:docMk/>
            <pc:sldMk cId="2092738730" sldId="274"/>
            <ac:spMk id="52" creationId="{D0D98427-7B26-46E2-93FE-CB8CD38542AE}"/>
          </ac:spMkLst>
        </pc:spChg>
        <pc:spChg chg="add del">
          <ac:chgData name="Collison, Chris (DNR)" userId="8ef6759c-169c-428d-a9b5-0e8539baa097" providerId="ADAL" clId="{D9A6CA36-F442-4467-A5FB-E04064F1840B}" dt="2025-01-07T17:06:51.023" v="4942" actId="26606"/>
          <ac:spMkLst>
            <pc:docMk/>
            <pc:sldMk cId="2092738730" sldId="274"/>
            <ac:spMk id="53" creationId="{B15A4233-F980-4EF6-B2C0-D7C63E752ADF}"/>
          </ac:spMkLst>
        </pc:spChg>
        <pc:spChg chg="add del">
          <ac:chgData name="Collison, Chris (DNR)" userId="8ef6759c-169c-428d-a9b5-0e8539baa097" providerId="ADAL" clId="{D9A6CA36-F442-4467-A5FB-E04064F1840B}" dt="2025-01-07T17:06:51.023" v="4942" actId="26606"/>
          <ac:spMkLst>
            <pc:docMk/>
            <pc:sldMk cId="2092738730" sldId="274"/>
            <ac:spMk id="55" creationId="{421B5709-714B-4EA8-8C75-C105D9B4D5DD}"/>
          </ac:spMkLst>
        </pc:spChg>
        <pc:spChg chg="add del">
          <ac:chgData name="Collison, Chris (DNR)" userId="8ef6759c-169c-428d-a9b5-0e8539baa097" providerId="ADAL" clId="{D9A6CA36-F442-4467-A5FB-E04064F1840B}" dt="2025-01-07T17:06:51.860" v="4944" actId="26606"/>
          <ac:spMkLst>
            <pc:docMk/>
            <pc:sldMk cId="2092738730" sldId="274"/>
            <ac:spMk id="60" creationId="{6478287C-E119-4E9C-95B0-518478BD9D07}"/>
          </ac:spMkLst>
        </pc:spChg>
        <pc:spChg chg="add del">
          <ac:chgData name="Collison, Chris (DNR)" userId="8ef6759c-169c-428d-a9b5-0e8539baa097" providerId="ADAL" clId="{D9A6CA36-F442-4467-A5FB-E04064F1840B}" dt="2025-01-07T17:06:51.860" v="4944" actId="26606"/>
          <ac:spMkLst>
            <pc:docMk/>
            <pc:sldMk cId="2092738730" sldId="274"/>
            <ac:spMk id="61" creationId="{EA4A294F-6D36-425B-8632-27FD6A284D09}"/>
          </ac:spMkLst>
        </pc:spChg>
        <pc:spChg chg="add del">
          <ac:chgData name="Collison, Chris (DNR)" userId="8ef6759c-169c-428d-a9b5-0e8539baa097" providerId="ADAL" clId="{D9A6CA36-F442-4467-A5FB-E04064F1840B}" dt="2025-01-07T17:06:53.212" v="4946" actId="26606"/>
          <ac:spMkLst>
            <pc:docMk/>
            <pc:sldMk cId="2092738730" sldId="274"/>
            <ac:spMk id="66" creationId="{6478287C-E119-4E9C-95B0-518478BD9D07}"/>
          </ac:spMkLst>
        </pc:spChg>
        <pc:spChg chg="add del">
          <ac:chgData name="Collison, Chris (DNR)" userId="8ef6759c-169c-428d-a9b5-0e8539baa097" providerId="ADAL" clId="{D9A6CA36-F442-4467-A5FB-E04064F1840B}" dt="2025-01-07T17:06:53.212" v="4946" actId="26606"/>
          <ac:spMkLst>
            <pc:docMk/>
            <pc:sldMk cId="2092738730" sldId="274"/>
            <ac:spMk id="67" creationId="{EA4A294F-6D36-425B-8632-27FD6A284D09}"/>
          </ac:spMkLst>
        </pc:spChg>
        <pc:spChg chg="add del">
          <ac:chgData name="Collison, Chris (DNR)" userId="8ef6759c-169c-428d-a9b5-0e8539baa097" providerId="ADAL" clId="{D9A6CA36-F442-4467-A5FB-E04064F1840B}" dt="2025-01-07T17:06:54.747" v="4948" actId="26606"/>
          <ac:spMkLst>
            <pc:docMk/>
            <pc:sldMk cId="2092738730" sldId="274"/>
            <ac:spMk id="72" creationId="{6478287C-E119-4E9C-95B0-518478BD9D07}"/>
          </ac:spMkLst>
        </pc:spChg>
        <pc:spChg chg="add del">
          <ac:chgData name="Collison, Chris (DNR)" userId="8ef6759c-169c-428d-a9b5-0e8539baa097" providerId="ADAL" clId="{D9A6CA36-F442-4467-A5FB-E04064F1840B}" dt="2025-01-07T17:06:54.747" v="4948" actId="26606"/>
          <ac:spMkLst>
            <pc:docMk/>
            <pc:sldMk cId="2092738730" sldId="274"/>
            <ac:spMk id="73" creationId="{EA4A294F-6D36-425B-8632-27FD6A284D09}"/>
          </ac:spMkLst>
        </pc:spChg>
        <pc:spChg chg="add del">
          <ac:chgData name="Collison, Chris (DNR)" userId="8ef6759c-169c-428d-a9b5-0e8539baa097" providerId="ADAL" clId="{D9A6CA36-F442-4467-A5FB-E04064F1840B}" dt="2025-01-07T17:07:02.820" v="4950" actId="700"/>
          <ac:spMkLst>
            <pc:docMk/>
            <pc:sldMk cId="2092738730" sldId="274"/>
            <ac:spMk id="78" creationId="{6478287C-E119-4E9C-95B0-518478BD9D07}"/>
          </ac:spMkLst>
        </pc:spChg>
        <pc:spChg chg="add del">
          <ac:chgData name="Collison, Chris (DNR)" userId="8ef6759c-169c-428d-a9b5-0e8539baa097" providerId="ADAL" clId="{D9A6CA36-F442-4467-A5FB-E04064F1840B}" dt="2025-01-07T17:07:02.820" v="4950" actId="700"/>
          <ac:spMkLst>
            <pc:docMk/>
            <pc:sldMk cId="2092738730" sldId="274"/>
            <ac:spMk id="79" creationId="{EA4A294F-6D36-425B-8632-27FD6A284D09}"/>
          </ac:spMkLst>
        </pc:spChg>
        <pc:grpChg chg="add del">
          <ac:chgData name="Collison, Chris (DNR)" userId="8ef6759c-169c-428d-a9b5-0e8539baa097" providerId="ADAL" clId="{D9A6CA36-F442-4467-A5FB-E04064F1840B}" dt="2025-01-07T17:06:45.641" v="4938" actId="26606"/>
          <ac:grpSpMkLst>
            <pc:docMk/>
            <pc:sldMk cId="2092738730" sldId="274"/>
            <ac:grpSpMk id="16" creationId="{7A865E47-4365-4F21-B8EA-13B2C12BCB98}"/>
          </ac:grpSpMkLst>
        </pc:grpChg>
        <pc:grpChg chg="add del">
          <ac:chgData name="Collison, Chris (DNR)" userId="8ef6759c-169c-428d-a9b5-0e8539baa097" providerId="ADAL" clId="{D9A6CA36-F442-4467-A5FB-E04064F1840B}" dt="2025-01-07T17:06:46.646" v="4940" actId="26606"/>
          <ac:grpSpMkLst>
            <pc:docMk/>
            <pc:sldMk cId="2092738730" sldId="274"/>
            <ac:grpSpMk id="39" creationId="{905A9BAA-B344-45D2-838C-73856C4B15D4}"/>
          </ac:grpSpMkLst>
        </pc:grpChg>
        <pc:picChg chg="add mod ord">
          <ac:chgData name="Collison, Chris (DNR)" userId="8ef6759c-169c-428d-a9b5-0e8539baa097" providerId="ADAL" clId="{D9A6CA36-F442-4467-A5FB-E04064F1840B}" dt="2025-01-09T15:20:53.116" v="9964"/>
          <ac:picMkLst>
            <pc:docMk/>
            <pc:sldMk cId="2092738730" sldId="274"/>
            <ac:picMk id="6" creationId="{25A2A809-68DB-994E-A64E-07E1649B572D}"/>
          </ac:picMkLst>
        </pc:picChg>
        <pc:picChg chg="add del">
          <ac:chgData name="Collison, Chris (DNR)" userId="8ef6759c-169c-428d-a9b5-0e8539baa097" providerId="ADAL" clId="{D9A6CA36-F442-4467-A5FB-E04064F1840B}" dt="2025-01-07T17:06:45.641" v="4938" actId="26606"/>
          <ac:picMkLst>
            <pc:docMk/>
            <pc:sldMk cId="2092738730" sldId="274"/>
            <ac:picMk id="8" creationId="{01CFC1BB-C5B3-4479-9752-C53221627F91}"/>
          </ac:picMkLst>
        </pc:picChg>
        <pc:picChg chg="add del">
          <ac:chgData name="Collison, Chris (DNR)" userId="8ef6759c-169c-428d-a9b5-0e8539baa097" providerId="ADAL" clId="{D9A6CA36-F442-4467-A5FB-E04064F1840B}" dt="2025-01-07T17:06:45.641" v="4938" actId="26606"/>
          <ac:picMkLst>
            <pc:docMk/>
            <pc:sldMk cId="2092738730" sldId="274"/>
            <ac:picMk id="9" creationId="{C56FCE19-3103-4473-A92E-E38D00FCD006}"/>
          </ac:picMkLst>
        </pc:picChg>
        <pc:picChg chg="add del">
          <ac:chgData name="Collison, Chris (DNR)" userId="8ef6759c-169c-428d-a9b5-0e8539baa097" providerId="ADAL" clId="{D9A6CA36-F442-4467-A5FB-E04064F1840B}" dt="2025-01-07T17:06:45.641" v="4938" actId="26606"/>
          <ac:picMkLst>
            <pc:docMk/>
            <pc:sldMk cId="2092738730" sldId="274"/>
            <ac:picMk id="10" creationId="{E909C556-FC01-4870-ABC0-8D5C17BD0F3D}"/>
          </ac:picMkLst>
        </pc:picChg>
        <pc:picChg chg="add del">
          <ac:chgData name="Collison, Chris (DNR)" userId="8ef6759c-169c-428d-a9b5-0e8539baa097" providerId="ADAL" clId="{D9A6CA36-F442-4467-A5FB-E04064F1840B}" dt="2025-01-07T17:05:27.767" v="4925" actId="26606"/>
          <ac:picMkLst>
            <pc:docMk/>
            <pc:sldMk cId="2092738730" sldId="274"/>
            <ac:picMk id="11" creationId="{5321D838-2C7E-4177-9DD3-DAC78324A2B2}"/>
          </ac:picMkLst>
        </pc:picChg>
        <pc:picChg chg="add del">
          <ac:chgData name="Collison, Chris (DNR)" userId="8ef6759c-169c-428d-a9b5-0e8539baa097" providerId="ADAL" clId="{D9A6CA36-F442-4467-A5FB-E04064F1840B}" dt="2025-01-07T17:05:27.767" v="4925" actId="26606"/>
          <ac:picMkLst>
            <pc:docMk/>
            <pc:sldMk cId="2092738730" sldId="274"/>
            <ac:picMk id="13" creationId="{224C28B3-E902-49D1-98A0-582D277A0E00}"/>
          </ac:picMkLst>
        </pc:picChg>
        <pc:picChg chg="add del">
          <ac:chgData name="Collison, Chris (DNR)" userId="8ef6759c-169c-428d-a9b5-0e8539baa097" providerId="ADAL" clId="{D9A6CA36-F442-4467-A5FB-E04064F1840B}" dt="2025-01-07T17:05:27.767" v="4925" actId="26606"/>
          <ac:picMkLst>
            <pc:docMk/>
            <pc:sldMk cId="2092738730" sldId="274"/>
            <ac:picMk id="15" creationId="{F3A6C14C-E755-4A02-821B-6EA2D4C9F20D}"/>
          </ac:picMkLst>
        </pc:picChg>
        <pc:picChg chg="add del">
          <ac:chgData name="Collison, Chris (DNR)" userId="8ef6759c-169c-428d-a9b5-0e8539baa097" providerId="ADAL" clId="{D9A6CA36-F442-4467-A5FB-E04064F1840B}" dt="2025-01-07T17:05:27.767" v="4925" actId="26606"/>
          <ac:picMkLst>
            <pc:docMk/>
            <pc:sldMk cId="2092738730" sldId="274"/>
            <ac:picMk id="21" creationId="{B3F9E774-F054-4892-8E69-C76B2C8545F2}"/>
          </ac:picMkLst>
        </pc:picChg>
        <pc:picChg chg="add del">
          <ac:chgData name="Collison, Chris (DNR)" userId="8ef6759c-169c-428d-a9b5-0e8539baa097" providerId="ADAL" clId="{D9A6CA36-F442-4467-A5FB-E04064F1840B}" dt="2025-01-07T17:05:27.767" v="4925" actId="26606"/>
          <ac:picMkLst>
            <pc:docMk/>
            <pc:sldMk cId="2092738730" sldId="274"/>
            <ac:picMk id="23" creationId="{BEF6A099-2A38-4C66-88FF-FDBCB564E5F8}"/>
          </ac:picMkLst>
        </pc:picChg>
        <pc:picChg chg="add del">
          <ac:chgData name="Collison, Chris (DNR)" userId="8ef6759c-169c-428d-a9b5-0e8539baa097" providerId="ADAL" clId="{D9A6CA36-F442-4467-A5FB-E04064F1840B}" dt="2025-01-07T17:06:45.641" v="4938" actId="26606"/>
          <ac:picMkLst>
            <pc:docMk/>
            <pc:sldMk cId="2092738730" sldId="274"/>
            <ac:picMk id="24" creationId="{D3143E80-C928-46DB-9299-0BD06348A928}"/>
          </ac:picMkLst>
        </pc:picChg>
        <pc:picChg chg="add del">
          <ac:chgData name="Collison, Chris (DNR)" userId="8ef6759c-169c-428d-a9b5-0e8539baa097" providerId="ADAL" clId="{D9A6CA36-F442-4467-A5FB-E04064F1840B}" dt="2025-01-07T17:06:46.646" v="4940" actId="26606"/>
          <ac:picMkLst>
            <pc:docMk/>
            <pc:sldMk cId="2092738730" sldId="274"/>
            <ac:picMk id="26" creationId="{01CFC1BB-C5B3-4479-9752-C53221627F91}"/>
          </ac:picMkLst>
        </pc:picChg>
        <pc:picChg chg="add del">
          <ac:chgData name="Collison, Chris (DNR)" userId="8ef6759c-169c-428d-a9b5-0e8539baa097" providerId="ADAL" clId="{D9A6CA36-F442-4467-A5FB-E04064F1840B}" dt="2025-01-07T17:06:46.646" v="4940" actId="26606"/>
          <ac:picMkLst>
            <pc:docMk/>
            <pc:sldMk cId="2092738730" sldId="274"/>
            <ac:picMk id="28" creationId="{C56FCE19-3103-4473-A92E-E38D00FCD006}"/>
          </ac:picMkLst>
        </pc:picChg>
        <pc:picChg chg="add del">
          <ac:chgData name="Collison, Chris (DNR)" userId="8ef6759c-169c-428d-a9b5-0e8539baa097" providerId="ADAL" clId="{D9A6CA36-F442-4467-A5FB-E04064F1840B}" dt="2025-01-07T17:05:27.767" v="4925" actId="26606"/>
          <ac:picMkLst>
            <pc:docMk/>
            <pc:sldMk cId="2092738730" sldId="274"/>
            <ac:picMk id="29" creationId="{3B7E3E62-AACE-4D18-93B3-B4C452E287C4}"/>
          </ac:picMkLst>
        </pc:picChg>
        <pc:picChg chg="add del">
          <ac:chgData name="Collison, Chris (DNR)" userId="8ef6759c-169c-428d-a9b5-0e8539baa097" providerId="ADAL" clId="{D9A6CA36-F442-4467-A5FB-E04064F1840B}" dt="2025-01-07T17:06:46.646" v="4940" actId="26606"/>
          <ac:picMkLst>
            <pc:docMk/>
            <pc:sldMk cId="2092738730" sldId="274"/>
            <ac:picMk id="30" creationId="{E909C556-FC01-4870-ABC0-8D5C17BD0F3D}"/>
          </ac:picMkLst>
        </pc:picChg>
        <pc:picChg chg="add del">
          <ac:chgData name="Collison, Chris (DNR)" userId="8ef6759c-169c-428d-a9b5-0e8539baa097" providerId="ADAL" clId="{D9A6CA36-F442-4467-A5FB-E04064F1840B}" dt="2025-01-07T17:06:10.683" v="4932" actId="700"/>
          <ac:picMkLst>
            <pc:docMk/>
            <pc:sldMk cId="2092738730" sldId="274"/>
            <ac:picMk id="33" creationId="{5321D838-2C7E-4177-9DD3-DAC78324A2B2}"/>
          </ac:picMkLst>
        </pc:picChg>
        <pc:picChg chg="add del">
          <ac:chgData name="Collison, Chris (DNR)" userId="8ef6759c-169c-428d-a9b5-0e8539baa097" providerId="ADAL" clId="{D9A6CA36-F442-4467-A5FB-E04064F1840B}" dt="2025-01-07T17:06:10.683" v="4932" actId="700"/>
          <ac:picMkLst>
            <pc:docMk/>
            <pc:sldMk cId="2092738730" sldId="274"/>
            <ac:picMk id="34" creationId="{224C28B3-E902-49D1-98A0-582D277A0E00}"/>
          </ac:picMkLst>
        </pc:picChg>
        <pc:picChg chg="add del">
          <ac:chgData name="Collison, Chris (DNR)" userId="8ef6759c-169c-428d-a9b5-0e8539baa097" providerId="ADAL" clId="{D9A6CA36-F442-4467-A5FB-E04064F1840B}" dt="2025-01-07T17:06:10.683" v="4932" actId="700"/>
          <ac:picMkLst>
            <pc:docMk/>
            <pc:sldMk cId="2092738730" sldId="274"/>
            <ac:picMk id="35" creationId="{F3A6C14C-E755-4A02-821B-6EA2D4C9F20D}"/>
          </ac:picMkLst>
        </pc:picChg>
        <pc:picChg chg="add del">
          <ac:chgData name="Collison, Chris (DNR)" userId="8ef6759c-169c-428d-a9b5-0e8539baa097" providerId="ADAL" clId="{D9A6CA36-F442-4467-A5FB-E04064F1840B}" dt="2025-01-07T17:06:46.646" v="4940" actId="26606"/>
          <ac:picMkLst>
            <pc:docMk/>
            <pc:sldMk cId="2092738730" sldId="274"/>
            <ac:picMk id="43" creationId="{025C7952-5703-489E-8DBD-F2EFAC8EEB05}"/>
          </ac:picMkLst>
        </pc:picChg>
        <pc:picChg chg="add del">
          <ac:chgData name="Collison, Chris (DNR)" userId="8ef6759c-169c-428d-a9b5-0e8539baa097" providerId="ADAL" clId="{D9A6CA36-F442-4467-A5FB-E04064F1840B}" dt="2025-01-07T17:06:51.023" v="4942" actId="26606"/>
          <ac:picMkLst>
            <pc:docMk/>
            <pc:sldMk cId="2092738730" sldId="274"/>
            <ac:picMk id="45" creationId="{5321D838-2C7E-4177-9DD3-DAC78324A2B2}"/>
          </ac:picMkLst>
        </pc:picChg>
        <pc:picChg chg="add del">
          <ac:chgData name="Collison, Chris (DNR)" userId="8ef6759c-169c-428d-a9b5-0e8539baa097" providerId="ADAL" clId="{D9A6CA36-F442-4467-A5FB-E04064F1840B}" dt="2025-01-07T17:06:51.023" v="4942" actId="26606"/>
          <ac:picMkLst>
            <pc:docMk/>
            <pc:sldMk cId="2092738730" sldId="274"/>
            <ac:picMk id="46" creationId="{224C28B3-E902-49D1-98A0-582D277A0E00}"/>
          </ac:picMkLst>
        </pc:picChg>
        <pc:picChg chg="add del">
          <ac:chgData name="Collison, Chris (DNR)" userId="8ef6759c-169c-428d-a9b5-0e8539baa097" providerId="ADAL" clId="{D9A6CA36-F442-4467-A5FB-E04064F1840B}" dt="2025-01-07T17:06:51.023" v="4942" actId="26606"/>
          <ac:picMkLst>
            <pc:docMk/>
            <pc:sldMk cId="2092738730" sldId="274"/>
            <ac:picMk id="47" creationId="{F3A6C14C-E755-4A02-821B-6EA2D4C9F20D}"/>
          </ac:picMkLst>
        </pc:picChg>
        <pc:picChg chg="add del">
          <ac:chgData name="Collison, Chris (DNR)" userId="8ef6759c-169c-428d-a9b5-0e8539baa097" providerId="ADAL" clId="{D9A6CA36-F442-4467-A5FB-E04064F1840B}" dt="2025-01-07T17:06:51.023" v="4942" actId="26606"/>
          <ac:picMkLst>
            <pc:docMk/>
            <pc:sldMk cId="2092738730" sldId="274"/>
            <ac:picMk id="50" creationId="{B3F9E774-F054-4892-8E69-C76B2C8545F2}"/>
          </ac:picMkLst>
        </pc:picChg>
        <pc:picChg chg="add del">
          <ac:chgData name="Collison, Chris (DNR)" userId="8ef6759c-169c-428d-a9b5-0e8539baa097" providerId="ADAL" clId="{D9A6CA36-F442-4467-A5FB-E04064F1840B}" dt="2025-01-07T17:06:51.023" v="4942" actId="26606"/>
          <ac:picMkLst>
            <pc:docMk/>
            <pc:sldMk cId="2092738730" sldId="274"/>
            <ac:picMk id="51" creationId="{BEF6A099-2A38-4C66-88FF-FDBCB564E5F8}"/>
          </ac:picMkLst>
        </pc:picChg>
        <pc:picChg chg="add del">
          <ac:chgData name="Collison, Chris (DNR)" userId="8ef6759c-169c-428d-a9b5-0e8539baa097" providerId="ADAL" clId="{D9A6CA36-F442-4467-A5FB-E04064F1840B}" dt="2025-01-07T17:06:51.023" v="4942" actId="26606"/>
          <ac:picMkLst>
            <pc:docMk/>
            <pc:sldMk cId="2092738730" sldId="274"/>
            <ac:picMk id="54" creationId="{3B7E3E62-AACE-4D18-93B3-B4C452E287C4}"/>
          </ac:picMkLst>
        </pc:picChg>
        <pc:picChg chg="add del">
          <ac:chgData name="Collison, Chris (DNR)" userId="8ef6759c-169c-428d-a9b5-0e8539baa097" providerId="ADAL" clId="{D9A6CA36-F442-4467-A5FB-E04064F1840B}" dt="2025-01-07T17:06:51.860" v="4944" actId="26606"/>
          <ac:picMkLst>
            <pc:docMk/>
            <pc:sldMk cId="2092738730" sldId="274"/>
            <ac:picMk id="57" creationId="{5321D838-2C7E-4177-9DD3-DAC78324A2B2}"/>
          </ac:picMkLst>
        </pc:picChg>
        <pc:picChg chg="add del">
          <ac:chgData name="Collison, Chris (DNR)" userId="8ef6759c-169c-428d-a9b5-0e8539baa097" providerId="ADAL" clId="{D9A6CA36-F442-4467-A5FB-E04064F1840B}" dt="2025-01-07T17:06:51.860" v="4944" actId="26606"/>
          <ac:picMkLst>
            <pc:docMk/>
            <pc:sldMk cId="2092738730" sldId="274"/>
            <ac:picMk id="58" creationId="{224C28B3-E902-49D1-98A0-582D277A0E00}"/>
          </ac:picMkLst>
        </pc:picChg>
        <pc:picChg chg="add del">
          <ac:chgData name="Collison, Chris (DNR)" userId="8ef6759c-169c-428d-a9b5-0e8539baa097" providerId="ADAL" clId="{D9A6CA36-F442-4467-A5FB-E04064F1840B}" dt="2025-01-07T17:06:51.860" v="4944" actId="26606"/>
          <ac:picMkLst>
            <pc:docMk/>
            <pc:sldMk cId="2092738730" sldId="274"/>
            <ac:picMk id="59" creationId="{F3A6C14C-E755-4A02-821B-6EA2D4C9F20D}"/>
          </ac:picMkLst>
        </pc:picChg>
        <pc:picChg chg="add del">
          <ac:chgData name="Collison, Chris (DNR)" userId="8ef6759c-169c-428d-a9b5-0e8539baa097" providerId="ADAL" clId="{D9A6CA36-F442-4467-A5FB-E04064F1840B}" dt="2025-01-07T17:06:53.212" v="4946" actId="26606"/>
          <ac:picMkLst>
            <pc:docMk/>
            <pc:sldMk cId="2092738730" sldId="274"/>
            <ac:picMk id="63" creationId="{5321D838-2C7E-4177-9DD3-DAC78324A2B2}"/>
          </ac:picMkLst>
        </pc:picChg>
        <pc:picChg chg="add del">
          <ac:chgData name="Collison, Chris (DNR)" userId="8ef6759c-169c-428d-a9b5-0e8539baa097" providerId="ADAL" clId="{D9A6CA36-F442-4467-A5FB-E04064F1840B}" dt="2025-01-07T17:06:53.212" v="4946" actId="26606"/>
          <ac:picMkLst>
            <pc:docMk/>
            <pc:sldMk cId="2092738730" sldId="274"/>
            <ac:picMk id="64" creationId="{224C28B3-E902-49D1-98A0-582D277A0E00}"/>
          </ac:picMkLst>
        </pc:picChg>
        <pc:picChg chg="add del">
          <ac:chgData name="Collison, Chris (DNR)" userId="8ef6759c-169c-428d-a9b5-0e8539baa097" providerId="ADAL" clId="{D9A6CA36-F442-4467-A5FB-E04064F1840B}" dt="2025-01-07T17:06:53.212" v="4946" actId="26606"/>
          <ac:picMkLst>
            <pc:docMk/>
            <pc:sldMk cId="2092738730" sldId="274"/>
            <ac:picMk id="65" creationId="{F3A6C14C-E755-4A02-821B-6EA2D4C9F20D}"/>
          </ac:picMkLst>
        </pc:picChg>
        <pc:picChg chg="add del">
          <ac:chgData name="Collison, Chris (DNR)" userId="8ef6759c-169c-428d-a9b5-0e8539baa097" providerId="ADAL" clId="{D9A6CA36-F442-4467-A5FB-E04064F1840B}" dt="2025-01-07T17:06:54.747" v="4948" actId="26606"/>
          <ac:picMkLst>
            <pc:docMk/>
            <pc:sldMk cId="2092738730" sldId="274"/>
            <ac:picMk id="69" creationId="{5321D838-2C7E-4177-9DD3-DAC78324A2B2}"/>
          </ac:picMkLst>
        </pc:picChg>
        <pc:picChg chg="add del">
          <ac:chgData name="Collison, Chris (DNR)" userId="8ef6759c-169c-428d-a9b5-0e8539baa097" providerId="ADAL" clId="{D9A6CA36-F442-4467-A5FB-E04064F1840B}" dt="2025-01-07T17:06:54.747" v="4948" actId="26606"/>
          <ac:picMkLst>
            <pc:docMk/>
            <pc:sldMk cId="2092738730" sldId="274"/>
            <ac:picMk id="70" creationId="{224C28B3-E902-49D1-98A0-582D277A0E00}"/>
          </ac:picMkLst>
        </pc:picChg>
        <pc:picChg chg="add del">
          <ac:chgData name="Collison, Chris (DNR)" userId="8ef6759c-169c-428d-a9b5-0e8539baa097" providerId="ADAL" clId="{D9A6CA36-F442-4467-A5FB-E04064F1840B}" dt="2025-01-07T17:06:54.747" v="4948" actId="26606"/>
          <ac:picMkLst>
            <pc:docMk/>
            <pc:sldMk cId="2092738730" sldId="274"/>
            <ac:picMk id="71" creationId="{F3A6C14C-E755-4A02-821B-6EA2D4C9F20D}"/>
          </ac:picMkLst>
        </pc:picChg>
        <pc:picChg chg="add del">
          <ac:chgData name="Collison, Chris (DNR)" userId="8ef6759c-169c-428d-a9b5-0e8539baa097" providerId="ADAL" clId="{D9A6CA36-F442-4467-A5FB-E04064F1840B}" dt="2025-01-07T17:07:02.820" v="4950" actId="700"/>
          <ac:picMkLst>
            <pc:docMk/>
            <pc:sldMk cId="2092738730" sldId="274"/>
            <ac:picMk id="75" creationId="{5321D838-2C7E-4177-9DD3-DAC78324A2B2}"/>
          </ac:picMkLst>
        </pc:picChg>
        <pc:picChg chg="add del">
          <ac:chgData name="Collison, Chris (DNR)" userId="8ef6759c-169c-428d-a9b5-0e8539baa097" providerId="ADAL" clId="{D9A6CA36-F442-4467-A5FB-E04064F1840B}" dt="2025-01-07T17:07:02.820" v="4950" actId="700"/>
          <ac:picMkLst>
            <pc:docMk/>
            <pc:sldMk cId="2092738730" sldId="274"/>
            <ac:picMk id="76" creationId="{224C28B3-E902-49D1-98A0-582D277A0E00}"/>
          </ac:picMkLst>
        </pc:picChg>
        <pc:picChg chg="add del">
          <ac:chgData name="Collison, Chris (DNR)" userId="8ef6759c-169c-428d-a9b5-0e8539baa097" providerId="ADAL" clId="{D9A6CA36-F442-4467-A5FB-E04064F1840B}" dt="2025-01-07T17:07:02.820" v="4950" actId="700"/>
          <ac:picMkLst>
            <pc:docMk/>
            <pc:sldMk cId="2092738730" sldId="274"/>
            <ac:picMk id="77" creationId="{F3A6C14C-E755-4A02-821B-6EA2D4C9F20D}"/>
          </ac:picMkLst>
        </pc:picChg>
      </pc:sldChg>
      <pc:sldChg chg="modSp new mod">
        <pc:chgData name="Collison, Chris (DNR)" userId="8ef6759c-169c-428d-a9b5-0e8539baa097" providerId="ADAL" clId="{D9A6CA36-F442-4467-A5FB-E04064F1840B}" dt="2025-01-09T15:20:53.912" v="9977" actId="27636"/>
        <pc:sldMkLst>
          <pc:docMk/>
          <pc:sldMk cId="3240039314" sldId="275"/>
        </pc:sldMkLst>
        <pc:spChg chg="mod">
          <ac:chgData name="Collison, Chris (DNR)" userId="8ef6759c-169c-428d-a9b5-0e8539baa097" providerId="ADAL" clId="{D9A6CA36-F442-4467-A5FB-E04064F1840B}" dt="2025-01-09T15:20:53.116" v="9964"/>
          <ac:spMkLst>
            <pc:docMk/>
            <pc:sldMk cId="3240039314" sldId="275"/>
            <ac:spMk id="2" creationId="{C39ACE07-732D-3DEB-ACEF-CA564DDB1A70}"/>
          </ac:spMkLst>
        </pc:spChg>
        <pc:spChg chg="mod">
          <ac:chgData name="Collison, Chris (DNR)" userId="8ef6759c-169c-428d-a9b5-0e8539baa097" providerId="ADAL" clId="{D9A6CA36-F442-4467-A5FB-E04064F1840B}" dt="2025-01-09T15:20:53.912" v="9977" actId="27636"/>
          <ac:spMkLst>
            <pc:docMk/>
            <pc:sldMk cId="3240039314" sldId="275"/>
            <ac:spMk id="3" creationId="{DD8BC9B7-7377-4B53-35E5-C3716412AA65}"/>
          </ac:spMkLst>
        </pc:spChg>
      </pc:sldChg>
      <pc:sldChg chg="modSp new mod">
        <pc:chgData name="Collison, Chris (DNR)" userId="8ef6759c-169c-428d-a9b5-0e8539baa097" providerId="ADAL" clId="{D9A6CA36-F442-4467-A5FB-E04064F1840B}" dt="2025-01-09T15:20:53.916" v="9979" actId="27636"/>
        <pc:sldMkLst>
          <pc:docMk/>
          <pc:sldMk cId="2893375422" sldId="276"/>
        </pc:sldMkLst>
        <pc:spChg chg="mod">
          <ac:chgData name="Collison, Chris (DNR)" userId="8ef6759c-169c-428d-a9b5-0e8539baa097" providerId="ADAL" clId="{D9A6CA36-F442-4467-A5FB-E04064F1840B}" dt="2025-01-09T15:20:53.913" v="9978" actId="27636"/>
          <ac:spMkLst>
            <pc:docMk/>
            <pc:sldMk cId="2893375422" sldId="276"/>
            <ac:spMk id="2" creationId="{36D34546-94D5-8324-8AB6-7150A3663FF4}"/>
          </ac:spMkLst>
        </pc:spChg>
        <pc:spChg chg="mod">
          <ac:chgData name="Collison, Chris (DNR)" userId="8ef6759c-169c-428d-a9b5-0e8539baa097" providerId="ADAL" clId="{D9A6CA36-F442-4467-A5FB-E04064F1840B}" dt="2025-01-09T15:20:53.916" v="9979" actId="27636"/>
          <ac:spMkLst>
            <pc:docMk/>
            <pc:sldMk cId="2893375422" sldId="276"/>
            <ac:spMk id="3" creationId="{95637CC0-CC03-5F3E-9ED0-A4543B4CE884}"/>
          </ac:spMkLst>
        </pc:spChg>
      </pc:sldChg>
      <pc:sldChg chg="addSp delSp modSp new mod modClrScheme chgLayout">
        <pc:chgData name="Collison, Chris (DNR)" userId="8ef6759c-169c-428d-a9b5-0e8539baa097" providerId="ADAL" clId="{D9A6CA36-F442-4467-A5FB-E04064F1840B}" dt="2025-01-16T14:29:38.261" v="14216" actId="20577"/>
        <pc:sldMkLst>
          <pc:docMk/>
          <pc:sldMk cId="1982991647" sldId="277"/>
        </pc:sldMkLst>
        <pc:spChg chg="del mod ord">
          <ac:chgData name="Collison, Chris (DNR)" userId="8ef6759c-169c-428d-a9b5-0e8539baa097" providerId="ADAL" clId="{D9A6CA36-F442-4467-A5FB-E04064F1840B}" dt="2025-01-07T17:17:17.277" v="6017" actId="700"/>
          <ac:spMkLst>
            <pc:docMk/>
            <pc:sldMk cId="1982991647" sldId="277"/>
            <ac:spMk id="2" creationId="{D0D4BC2C-8DA5-EBB3-8597-2CAFEACA5B79}"/>
          </ac:spMkLst>
        </pc:spChg>
        <pc:spChg chg="del mod ord">
          <ac:chgData name="Collison, Chris (DNR)" userId="8ef6759c-169c-428d-a9b5-0e8539baa097" providerId="ADAL" clId="{D9A6CA36-F442-4467-A5FB-E04064F1840B}" dt="2025-01-07T17:17:17.277" v="6017" actId="700"/>
          <ac:spMkLst>
            <pc:docMk/>
            <pc:sldMk cId="1982991647" sldId="277"/>
            <ac:spMk id="3" creationId="{37C81DF8-EAD3-22A7-B920-1AC59AA4DE3F}"/>
          </ac:spMkLst>
        </pc:spChg>
        <pc:spChg chg="add mod ord">
          <ac:chgData name="Collison, Chris (DNR)" userId="8ef6759c-169c-428d-a9b5-0e8539baa097" providerId="ADAL" clId="{D9A6CA36-F442-4467-A5FB-E04064F1840B}" dt="2025-01-16T14:29:38.261" v="14216" actId="20577"/>
          <ac:spMkLst>
            <pc:docMk/>
            <pc:sldMk cId="1982991647" sldId="277"/>
            <ac:spMk id="4" creationId="{A31BBF9C-D279-41BD-30E4-709EA9CDA740}"/>
          </ac:spMkLst>
        </pc:spChg>
        <pc:spChg chg="add del mod ord">
          <ac:chgData name="Collison, Chris (DNR)" userId="8ef6759c-169c-428d-a9b5-0e8539baa097" providerId="ADAL" clId="{D9A6CA36-F442-4467-A5FB-E04064F1840B}" dt="2025-01-07T17:18:56.582" v="6126" actId="22"/>
          <ac:spMkLst>
            <pc:docMk/>
            <pc:sldMk cId="1982991647" sldId="277"/>
            <ac:spMk id="5" creationId="{694AA982-204A-B7AA-F72D-66F5158808FD}"/>
          </ac:spMkLst>
        </pc:spChg>
        <pc:spChg chg="add mod ord">
          <ac:chgData name="Collison, Chris (DNR)" userId="8ef6759c-169c-428d-a9b5-0e8539baa097" providerId="ADAL" clId="{D9A6CA36-F442-4467-A5FB-E04064F1840B}" dt="2025-01-09T15:20:53.919" v="9980" actId="27636"/>
          <ac:spMkLst>
            <pc:docMk/>
            <pc:sldMk cId="1982991647" sldId="277"/>
            <ac:spMk id="6" creationId="{983AE4D5-3E1C-6DB8-04E7-A4FBC1153847}"/>
          </ac:spMkLst>
        </pc:spChg>
        <pc:picChg chg="add mod ord">
          <ac:chgData name="Collison, Chris (DNR)" userId="8ef6759c-169c-428d-a9b5-0e8539baa097" providerId="ADAL" clId="{D9A6CA36-F442-4467-A5FB-E04064F1840B}" dt="2025-01-09T15:20:53.116" v="9964"/>
          <ac:picMkLst>
            <pc:docMk/>
            <pc:sldMk cId="1982991647" sldId="277"/>
            <ac:picMk id="8" creationId="{BD37232A-7E3C-7C5D-45EE-B50733F5FA4A}"/>
          </ac:picMkLst>
        </pc:picChg>
      </pc:sldChg>
      <pc:sldChg chg="new del">
        <pc:chgData name="Collison, Chris (DNR)" userId="8ef6759c-169c-428d-a9b5-0e8539baa097" providerId="ADAL" clId="{D9A6CA36-F442-4467-A5FB-E04064F1840B}" dt="2025-01-07T17:44:21.700" v="6575" actId="2696"/>
        <pc:sldMkLst>
          <pc:docMk/>
          <pc:sldMk cId="2596203530" sldId="278"/>
        </pc:sldMkLst>
      </pc:sldChg>
      <pc:sldChg chg="addSp delSp modSp new mod modClrScheme chgLayout">
        <pc:chgData name="Collison, Chris (DNR)" userId="8ef6759c-169c-428d-a9b5-0e8539baa097" providerId="ADAL" clId="{D9A6CA36-F442-4467-A5FB-E04064F1840B}" dt="2025-01-14T15:06:24.253" v="12874"/>
        <pc:sldMkLst>
          <pc:docMk/>
          <pc:sldMk cId="2832049258" sldId="279"/>
        </pc:sldMkLst>
        <pc:spChg chg="mod ord">
          <ac:chgData name="Collison, Chris (DNR)" userId="8ef6759c-169c-428d-a9b5-0e8539baa097" providerId="ADAL" clId="{D9A6CA36-F442-4467-A5FB-E04064F1840B}" dt="2025-01-14T15:06:21.201" v="12871" actId="700"/>
          <ac:spMkLst>
            <pc:docMk/>
            <pc:sldMk cId="2832049258" sldId="279"/>
            <ac:spMk id="2" creationId="{4FE85E8D-056B-BB3A-E9C9-84B65C736E5E}"/>
          </ac:spMkLst>
        </pc:spChg>
        <pc:spChg chg="mod ord">
          <ac:chgData name="Collison, Chris (DNR)" userId="8ef6759c-169c-428d-a9b5-0e8539baa097" providerId="ADAL" clId="{D9A6CA36-F442-4467-A5FB-E04064F1840B}" dt="2025-01-14T15:06:21.201" v="12873" actId="27636"/>
          <ac:spMkLst>
            <pc:docMk/>
            <pc:sldMk cId="2832049258" sldId="279"/>
            <ac:spMk id="3" creationId="{358515CC-A909-15FF-3AC6-231B533AD8A2}"/>
          </ac:spMkLst>
        </pc:spChg>
        <pc:spChg chg="add del mod ord">
          <ac:chgData name="Collison, Chris (DNR)" userId="8ef6759c-169c-428d-a9b5-0e8539baa097" providerId="ADAL" clId="{D9A6CA36-F442-4467-A5FB-E04064F1840B}" dt="2025-01-14T15:06:21.201" v="12871" actId="700"/>
          <ac:spMkLst>
            <pc:docMk/>
            <pc:sldMk cId="2832049258" sldId="279"/>
            <ac:spMk id="4" creationId="{BE01493F-B800-9C17-E810-26AF52197AA1}"/>
          </ac:spMkLst>
        </pc:spChg>
        <pc:spChg chg="add del mod ord">
          <ac:chgData name="Collison, Chris (DNR)" userId="8ef6759c-169c-428d-a9b5-0e8539baa097" providerId="ADAL" clId="{D9A6CA36-F442-4467-A5FB-E04064F1840B}" dt="2025-01-14T15:06:24.253" v="12874"/>
          <ac:spMkLst>
            <pc:docMk/>
            <pc:sldMk cId="2832049258" sldId="279"/>
            <ac:spMk id="5" creationId="{F1FA7D02-8D6C-01C8-E225-5266CBD4CA3A}"/>
          </ac:spMkLst>
        </pc:spChg>
        <pc:picChg chg="add mod">
          <ac:chgData name="Collison, Chris (DNR)" userId="8ef6759c-169c-428d-a9b5-0e8539baa097" providerId="ADAL" clId="{D9A6CA36-F442-4467-A5FB-E04064F1840B}" dt="2025-01-14T15:06:24.253" v="12874"/>
          <ac:picMkLst>
            <pc:docMk/>
            <pc:sldMk cId="2832049258" sldId="279"/>
            <ac:picMk id="7" creationId="{B8492734-17F3-698C-2ABE-C2AEE7406F9B}"/>
          </ac:picMkLst>
        </pc:picChg>
      </pc:sldChg>
      <pc:sldChg chg="modSp new mod">
        <pc:chgData name="Collison, Chris (DNR)" userId="8ef6759c-169c-428d-a9b5-0e8539baa097" providerId="ADAL" clId="{D9A6CA36-F442-4467-A5FB-E04064F1840B}" dt="2025-01-09T15:20:53.928" v="9981" actId="27636"/>
        <pc:sldMkLst>
          <pc:docMk/>
          <pc:sldMk cId="3806716877" sldId="280"/>
        </pc:sldMkLst>
        <pc:spChg chg="mod">
          <ac:chgData name="Collison, Chris (DNR)" userId="8ef6759c-169c-428d-a9b5-0e8539baa097" providerId="ADAL" clId="{D9A6CA36-F442-4467-A5FB-E04064F1840B}" dt="2025-01-09T15:20:53.116" v="9964"/>
          <ac:spMkLst>
            <pc:docMk/>
            <pc:sldMk cId="3806716877" sldId="280"/>
            <ac:spMk id="2" creationId="{3BBFB1A0-9F0E-6C0F-8E94-FD87CFAD2648}"/>
          </ac:spMkLst>
        </pc:spChg>
        <pc:spChg chg="mod">
          <ac:chgData name="Collison, Chris (DNR)" userId="8ef6759c-169c-428d-a9b5-0e8539baa097" providerId="ADAL" clId="{D9A6CA36-F442-4467-A5FB-E04064F1840B}" dt="2025-01-09T15:20:53.928" v="9981" actId="27636"/>
          <ac:spMkLst>
            <pc:docMk/>
            <pc:sldMk cId="3806716877" sldId="280"/>
            <ac:spMk id="3" creationId="{252E889D-4171-8AA2-9264-058DCC204543}"/>
          </ac:spMkLst>
        </pc:spChg>
      </pc:sldChg>
      <pc:sldChg chg="modSp new mod">
        <pc:chgData name="Collison, Chris (DNR)" userId="8ef6759c-169c-428d-a9b5-0e8539baa097" providerId="ADAL" clId="{D9A6CA36-F442-4467-A5FB-E04064F1840B}" dt="2025-01-09T15:20:53.932" v="9982" actId="27636"/>
        <pc:sldMkLst>
          <pc:docMk/>
          <pc:sldMk cId="4020865732" sldId="281"/>
        </pc:sldMkLst>
        <pc:spChg chg="mod">
          <ac:chgData name="Collison, Chris (DNR)" userId="8ef6759c-169c-428d-a9b5-0e8539baa097" providerId="ADAL" clId="{D9A6CA36-F442-4467-A5FB-E04064F1840B}" dt="2025-01-09T15:20:53.116" v="9964"/>
          <ac:spMkLst>
            <pc:docMk/>
            <pc:sldMk cId="4020865732" sldId="281"/>
            <ac:spMk id="2" creationId="{D23B6983-792F-8D88-8D1E-A1253E7F425D}"/>
          </ac:spMkLst>
        </pc:spChg>
        <pc:spChg chg="mod">
          <ac:chgData name="Collison, Chris (DNR)" userId="8ef6759c-169c-428d-a9b5-0e8539baa097" providerId="ADAL" clId="{D9A6CA36-F442-4467-A5FB-E04064F1840B}" dt="2025-01-09T15:20:53.932" v="9982" actId="27636"/>
          <ac:spMkLst>
            <pc:docMk/>
            <pc:sldMk cId="4020865732" sldId="281"/>
            <ac:spMk id="3" creationId="{E15B6793-04C7-9D88-D24A-1C79F1B6883B}"/>
          </ac:spMkLst>
        </pc:spChg>
      </pc:sldChg>
      <pc:sldChg chg="addSp delSp modSp new mod modClrScheme chgLayout">
        <pc:chgData name="Collison, Chris (DNR)" userId="8ef6759c-169c-428d-a9b5-0e8539baa097" providerId="ADAL" clId="{D9A6CA36-F442-4467-A5FB-E04064F1840B}" dt="2025-01-16T14:29:44.653" v="14218" actId="20577"/>
        <pc:sldMkLst>
          <pc:docMk/>
          <pc:sldMk cId="3438344445" sldId="282"/>
        </pc:sldMkLst>
        <pc:spChg chg="del mod ord">
          <ac:chgData name="Collison, Chris (DNR)" userId="8ef6759c-169c-428d-a9b5-0e8539baa097" providerId="ADAL" clId="{D9A6CA36-F442-4467-A5FB-E04064F1840B}" dt="2025-01-07T17:59:56.906" v="7084" actId="700"/>
          <ac:spMkLst>
            <pc:docMk/>
            <pc:sldMk cId="3438344445" sldId="282"/>
            <ac:spMk id="2" creationId="{507EC5FE-BFED-0809-4356-3F9686A5C5E7}"/>
          </ac:spMkLst>
        </pc:spChg>
        <pc:spChg chg="del mod ord">
          <ac:chgData name="Collison, Chris (DNR)" userId="8ef6759c-169c-428d-a9b5-0e8539baa097" providerId="ADAL" clId="{D9A6CA36-F442-4467-A5FB-E04064F1840B}" dt="2025-01-07T17:59:56.906" v="7084" actId="700"/>
          <ac:spMkLst>
            <pc:docMk/>
            <pc:sldMk cId="3438344445" sldId="282"/>
            <ac:spMk id="3" creationId="{9405E4F1-19B4-6AFB-CF10-906BD73991F3}"/>
          </ac:spMkLst>
        </pc:spChg>
        <pc:spChg chg="add mod ord">
          <ac:chgData name="Collison, Chris (DNR)" userId="8ef6759c-169c-428d-a9b5-0e8539baa097" providerId="ADAL" clId="{D9A6CA36-F442-4467-A5FB-E04064F1840B}" dt="2025-01-16T14:29:44.653" v="14218" actId="20577"/>
          <ac:spMkLst>
            <pc:docMk/>
            <pc:sldMk cId="3438344445" sldId="282"/>
            <ac:spMk id="4" creationId="{BE87EC28-48CC-5002-29BA-F52B2D17BFD3}"/>
          </ac:spMkLst>
        </pc:spChg>
        <pc:spChg chg="add del mod ord">
          <ac:chgData name="Collison, Chris (DNR)" userId="8ef6759c-169c-428d-a9b5-0e8539baa097" providerId="ADAL" clId="{D9A6CA36-F442-4467-A5FB-E04064F1840B}" dt="2025-01-07T18:01:59.495" v="7267" actId="22"/>
          <ac:spMkLst>
            <pc:docMk/>
            <pc:sldMk cId="3438344445" sldId="282"/>
            <ac:spMk id="5" creationId="{741CE7E1-4A16-F644-CF59-4675FBC16704}"/>
          </ac:spMkLst>
        </pc:spChg>
        <pc:spChg chg="add mod ord">
          <ac:chgData name="Collison, Chris (DNR)" userId="8ef6759c-169c-428d-a9b5-0e8539baa097" providerId="ADAL" clId="{D9A6CA36-F442-4467-A5FB-E04064F1840B}" dt="2025-01-09T16:41:59.177" v="12124" actId="20577"/>
          <ac:spMkLst>
            <pc:docMk/>
            <pc:sldMk cId="3438344445" sldId="282"/>
            <ac:spMk id="6" creationId="{00A0D7FB-864B-44E8-5ECA-13EC16FC5679}"/>
          </ac:spMkLst>
        </pc:spChg>
        <pc:picChg chg="add mod ord">
          <ac:chgData name="Collison, Chris (DNR)" userId="8ef6759c-169c-428d-a9b5-0e8539baa097" providerId="ADAL" clId="{D9A6CA36-F442-4467-A5FB-E04064F1840B}" dt="2025-01-09T15:20:53.116" v="9964"/>
          <ac:picMkLst>
            <pc:docMk/>
            <pc:sldMk cId="3438344445" sldId="282"/>
            <ac:picMk id="8" creationId="{D23B913C-FAB1-4D11-27EC-F889284942D3}"/>
          </ac:picMkLst>
        </pc:picChg>
      </pc:sldChg>
      <pc:sldChg chg="modSp new mod">
        <pc:chgData name="Collison, Chris (DNR)" userId="8ef6759c-169c-428d-a9b5-0e8539baa097" providerId="ADAL" clId="{D9A6CA36-F442-4467-A5FB-E04064F1840B}" dt="2025-01-09T15:20:53.936" v="9983" actId="27636"/>
        <pc:sldMkLst>
          <pc:docMk/>
          <pc:sldMk cId="3058062404" sldId="283"/>
        </pc:sldMkLst>
        <pc:spChg chg="mod">
          <ac:chgData name="Collison, Chris (DNR)" userId="8ef6759c-169c-428d-a9b5-0e8539baa097" providerId="ADAL" clId="{D9A6CA36-F442-4467-A5FB-E04064F1840B}" dt="2025-01-09T15:20:53.116" v="9964"/>
          <ac:spMkLst>
            <pc:docMk/>
            <pc:sldMk cId="3058062404" sldId="283"/>
            <ac:spMk id="2" creationId="{14BAB172-6348-A80B-7727-F419EAEFC1E2}"/>
          </ac:spMkLst>
        </pc:spChg>
        <pc:spChg chg="mod">
          <ac:chgData name="Collison, Chris (DNR)" userId="8ef6759c-169c-428d-a9b5-0e8539baa097" providerId="ADAL" clId="{D9A6CA36-F442-4467-A5FB-E04064F1840B}" dt="2025-01-09T15:20:53.936" v="9983" actId="27636"/>
          <ac:spMkLst>
            <pc:docMk/>
            <pc:sldMk cId="3058062404" sldId="283"/>
            <ac:spMk id="3" creationId="{4F263F3D-1099-7B94-1D79-FF93FB361CF2}"/>
          </ac:spMkLst>
        </pc:spChg>
      </pc:sldChg>
      <pc:sldChg chg="modSp new mod">
        <pc:chgData name="Collison, Chris (DNR)" userId="8ef6759c-169c-428d-a9b5-0e8539baa097" providerId="ADAL" clId="{D9A6CA36-F442-4467-A5FB-E04064F1840B}" dt="2025-01-09T15:20:53.116" v="9964"/>
        <pc:sldMkLst>
          <pc:docMk/>
          <pc:sldMk cId="1105195755" sldId="284"/>
        </pc:sldMkLst>
        <pc:spChg chg="mod">
          <ac:chgData name="Collison, Chris (DNR)" userId="8ef6759c-169c-428d-a9b5-0e8539baa097" providerId="ADAL" clId="{D9A6CA36-F442-4467-A5FB-E04064F1840B}" dt="2025-01-09T15:20:53.116" v="9964"/>
          <ac:spMkLst>
            <pc:docMk/>
            <pc:sldMk cId="1105195755" sldId="284"/>
            <ac:spMk id="2" creationId="{33E0AEBA-A8B6-AA45-2C75-CA0512AC414E}"/>
          </ac:spMkLst>
        </pc:spChg>
        <pc:spChg chg="mod">
          <ac:chgData name="Collison, Chris (DNR)" userId="8ef6759c-169c-428d-a9b5-0e8539baa097" providerId="ADAL" clId="{D9A6CA36-F442-4467-A5FB-E04064F1840B}" dt="2025-01-09T15:20:53.116" v="9964"/>
          <ac:spMkLst>
            <pc:docMk/>
            <pc:sldMk cId="1105195755" sldId="284"/>
            <ac:spMk id="3" creationId="{6CCC1F1B-BDC1-1ECC-2E66-474524A8C1EA}"/>
          </ac:spMkLst>
        </pc:spChg>
      </pc:sldChg>
      <pc:sldChg chg="modSp new mod">
        <pc:chgData name="Collison, Chris (DNR)" userId="8ef6759c-169c-428d-a9b5-0e8539baa097" providerId="ADAL" clId="{D9A6CA36-F442-4467-A5FB-E04064F1840B}" dt="2025-01-09T15:20:53.116" v="9964"/>
        <pc:sldMkLst>
          <pc:docMk/>
          <pc:sldMk cId="3708172024" sldId="285"/>
        </pc:sldMkLst>
        <pc:spChg chg="mod">
          <ac:chgData name="Collison, Chris (DNR)" userId="8ef6759c-169c-428d-a9b5-0e8539baa097" providerId="ADAL" clId="{D9A6CA36-F442-4467-A5FB-E04064F1840B}" dt="2025-01-09T15:20:53.116" v="9964"/>
          <ac:spMkLst>
            <pc:docMk/>
            <pc:sldMk cId="3708172024" sldId="285"/>
            <ac:spMk id="2" creationId="{DAE0EDA6-6067-404A-E70E-2BFC27EFA6CA}"/>
          </ac:spMkLst>
        </pc:spChg>
        <pc:spChg chg="mod">
          <ac:chgData name="Collison, Chris (DNR)" userId="8ef6759c-169c-428d-a9b5-0e8539baa097" providerId="ADAL" clId="{D9A6CA36-F442-4467-A5FB-E04064F1840B}" dt="2025-01-09T15:20:53.116" v="9964"/>
          <ac:spMkLst>
            <pc:docMk/>
            <pc:sldMk cId="3708172024" sldId="285"/>
            <ac:spMk id="3" creationId="{A714CD38-20A0-B45D-74DC-77531207F2FC}"/>
          </ac:spMkLst>
        </pc:spChg>
      </pc:sldChg>
      <pc:sldChg chg="modSp new mod">
        <pc:chgData name="Collison, Chris (DNR)" userId="8ef6759c-169c-428d-a9b5-0e8539baa097" providerId="ADAL" clId="{D9A6CA36-F442-4467-A5FB-E04064F1840B}" dt="2025-01-09T15:20:53.942" v="9985" actId="27636"/>
        <pc:sldMkLst>
          <pc:docMk/>
          <pc:sldMk cId="2788725889" sldId="286"/>
        </pc:sldMkLst>
        <pc:spChg chg="mod">
          <ac:chgData name="Collison, Chris (DNR)" userId="8ef6759c-169c-428d-a9b5-0e8539baa097" providerId="ADAL" clId="{D9A6CA36-F442-4467-A5FB-E04064F1840B}" dt="2025-01-09T15:20:53.940" v="9984" actId="27636"/>
          <ac:spMkLst>
            <pc:docMk/>
            <pc:sldMk cId="2788725889" sldId="286"/>
            <ac:spMk id="2" creationId="{CB543B80-8BD4-F712-E2CA-8570DA0496B2}"/>
          </ac:spMkLst>
        </pc:spChg>
        <pc:spChg chg="mod">
          <ac:chgData name="Collison, Chris (DNR)" userId="8ef6759c-169c-428d-a9b5-0e8539baa097" providerId="ADAL" clId="{D9A6CA36-F442-4467-A5FB-E04064F1840B}" dt="2025-01-09T15:20:53.942" v="9985" actId="27636"/>
          <ac:spMkLst>
            <pc:docMk/>
            <pc:sldMk cId="2788725889" sldId="286"/>
            <ac:spMk id="3" creationId="{2743444A-397C-BAEB-EF2A-49A5CF154E49}"/>
          </ac:spMkLst>
        </pc:spChg>
      </pc:sldChg>
      <pc:sldChg chg="modSp new mod">
        <pc:chgData name="Collison, Chris (DNR)" userId="8ef6759c-169c-428d-a9b5-0e8539baa097" providerId="ADAL" clId="{D9A6CA36-F442-4467-A5FB-E04064F1840B}" dt="2025-01-09T15:20:53.945" v="9986" actId="27636"/>
        <pc:sldMkLst>
          <pc:docMk/>
          <pc:sldMk cId="1376659923" sldId="287"/>
        </pc:sldMkLst>
        <pc:spChg chg="mod">
          <ac:chgData name="Collison, Chris (DNR)" userId="8ef6759c-169c-428d-a9b5-0e8539baa097" providerId="ADAL" clId="{D9A6CA36-F442-4467-A5FB-E04064F1840B}" dt="2025-01-09T15:20:53.116" v="9964"/>
          <ac:spMkLst>
            <pc:docMk/>
            <pc:sldMk cId="1376659923" sldId="287"/>
            <ac:spMk id="2" creationId="{27B41565-910F-475B-B5F6-D6D929DE451A}"/>
          </ac:spMkLst>
        </pc:spChg>
        <pc:spChg chg="mod">
          <ac:chgData name="Collison, Chris (DNR)" userId="8ef6759c-169c-428d-a9b5-0e8539baa097" providerId="ADAL" clId="{D9A6CA36-F442-4467-A5FB-E04064F1840B}" dt="2025-01-09T15:20:53.945" v="9986" actId="27636"/>
          <ac:spMkLst>
            <pc:docMk/>
            <pc:sldMk cId="1376659923" sldId="287"/>
            <ac:spMk id="3" creationId="{249A3F31-9FE3-CC4B-0AEB-76FBC745006F}"/>
          </ac:spMkLst>
        </pc:spChg>
      </pc:sldChg>
      <pc:sldChg chg="modSp new mod">
        <pc:chgData name="Collison, Chris (DNR)" userId="8ef6759c-169c-428d-a9b5-0e8539baa097" providerId="ADAL" clId="{D9A6CA36-F442-4467-A5FB-E04064F1840B}" dt="2025-01-09T15:20:53.949" v="9987" actId="27636"/>
        <pc:sldMkLst>
          <pc:docMk/>
          <pc:sldMk cId="3454819330" sldId="288"/>
        </pc:sldMkLst>
        <pc:spChg chg="mod">
          <ac:chgData name="Collison, Chris (DNR)" userId="8ef6759c-169c-428d-a9b5-0e8539baa097" providerId="ADAL" clId="{D9A6CA36-F442-4467-A5FB-E04064F1840B}" dt="2025-01-09T15:20:53.116" v="9964"/>
          <ac:spMkLst>
            <pc:docMk/>
            <pc:sldMk cId="3454819330" sldId="288"/>
            <ac:spMk id="2" creationId="{845889A3-1463-AB7F-7C72-712B2FEF7CEF}"/>
          </ac:spMkLst>
        </pc:spChg>
        <pc:spChg chg="mod">
          <ac:chgData name="Collison, Chris (DNR)" userId="8ef6759c-169c-428d-a9b5-0e8539baa097" providerId="ADAL" clId="{D9A6CA36-F442-4467-A5FB-E04064F1840B}" dt="2025-01-09T15:20:53.949" v="9987" actId="27636"/>
          <ac:spMkLst>
            <pc:docMk/>
            <pc:sldMk cId="3454819330" sldId="288"/>
            <ac:spMk id="3" creationId="{DF4CE427-5F31-1054-EFA5-5C577892EDAE}"/>
          </ac:spMkLst>
        </pc:spChg>
      </pc:sldChg>
      <pc:sldChg chg="modSp new mod">
        <pc:chgData name="Collison, Chris (DNR)" userId="8ef6759c-169c-428d-a9b5-0e8539baa097" providerId="ADAL" clId="{D9A6CA36-F442-4467-A5FB-E04064F1840B}" dt="2025-01-09T15:20:53.116" v="9964"/>
        <pc:sldMkLst>
          <pc:docMk/>
          <pc:sldMk cId="1084489100" sldId="289"/>
        </pc:sldMkLst>
        <pc:spChg chg="mod">
          <ac:chgData name="Collison, Chris (DNR)" userId="8ef6759c-169c-428d-a9b5-0e8539baa097" providerId="ADAL" clId="{D9A6CA36-F442-4467-A5FB-E04064F1840B}" dt="2025-01-09T15:20:53.116" v="9964"/>
          <ac:spMkLst>
            <pc:docMk/>
            <pc:sldMk cId="1084489100" sldId="289"/>
            <ac:spMk id="2" creationId="{5D21FE8B-5F7F-5492-4E6D-BBF897A5C8E9}"/>
          </ac:spMkLst>
        </pc:spChg>
        <pc:spChg chg="mod">
          <ac:chgData name="Collison, Chris (DNR)" userId="8ef6759c-169c-428d-a9b5-0e8539baa097" providerId="ADAL" clId="{D9A6CA36-F442-4467-A5FB-E04064F1840B}" dt="2025-01-09T15:20:53.116" v="9964"/>
          <ac:spMkLst>
            <pc:docMk/>
            <pc:sldMk cId="1084489100" sldId="289"/>
            <ac:spMk id="3" creationId="{34FC80AB-700C-50AE-3AB1-9695FE3A0F4A}"/>
          </ac:spMkLst>
        </pc:spChg>
      </pc:sldChg>
      <pc:sldChg chg="modSp new mod">
        <pc:chgData name="Collison, Chris (DNR)" userId="8ef6759c-169c-428d-a9b5-0e8539baa097" providerId="ADAL" clId="{D9A6CA36-F442-4467-A5FB-E04064F1840B}" dt="2025-01-09T15:20:53.956" v="9988" actId="27636"/>
        <pc:sldMkLst>
          <pc:docMk/>
          <pc:sldMk cId="1082764101" sldId="290"/>
        </pc:sldMkLst>
        <pc:spChg chg="mod">
          <ac:chgData name="Collison, Chris (DNR)" userId="8ef6759c-169c-428d-a9b5-0e8539baa097" providerId="ADAL" clId="{D9A6CA36-F442-4467-A5FB-E04064F1840B}" dt="2025-01-09T15:20:53.116" v="9964"/>
          <ac:spMkLst>
            <pc:docMk/>
            <pc:sldMk cId="1082764101" sldId="290"/>
            <ac:spMk id="2" creationId="{7A069174-8390-6970-6AA4-1F9A58FEBDB1}"/>
          </ac:spMkLst>
        </pc:spChg>
        <pc:spChg chg="mod">
          <ac:chgData name="Collison, Chris (DNR)" userId="8ef6759c-169c-428d-a9b5-0e8539baa097" providerId="ADAL" clId="{D9A6CA36-F442-4467-A5FB-E04064F1840B}" dt="2025-01-09T15:20:53.956" v="9988" actId="27636"/>
          <ac:spMkLst>
            <pc:docMk/>
            <pc:sldMk cId="1082764101" sldId="290"/>
            <ac:spMk id="3" creationId="{D46D141F-04D4-90F9-40EA-16EFEEECBBE3}"/>
          </ac:spMkLst>
        </pc:spChg>
      </pc:sldChg>
      <pc:sldChg chg="modSp new mod">
        <pc:chgData name="Collison, Chris (DNR)" userId="8ef6759c-169c-428d-a9b5-0e8539baa097" providerId="ADAL" clId="{D9A6CA36-F442-4467-A5FB-E04064F1840B}" dt="2025-01-16T15:56:41.448" v="14907" actId="20577"/>
        <pc:sldMkLst>
          <pc:docMk/>
          <pc:sldMk cId="3289658925" sldId="291"/>
        </pc:sldMkLst>
        <pc:spChg chg="mod">
          <ac:chgData name="Collison, Chris (DNR)" userId="8ef6759c-169c-428d-a9b5-0e8539baa097" providerId="ADAL" clId="{D9A6CA36-F442-4467-A5FB-E04064F1840B}" dt="2025-01-09T16:06:28.686" v="10136" actId="14100"/>
          <ac:spMkLst>
            <pc:docMk/>
            <pc:sldMk cId="3289658925" sldId="291"/>
            <ac:spMk id="2" creationId="{118A6E8D-3820-F6DC-1A2B-8B25C3CE9AC2}"/>
          </ac:spMkLst>
        </pc:spChg>
        <pc:spChg chg="mod">
          <ac:chgData name="Collison, Chris (DNR)" userId="8ef6759c-169c-428d-a9b5-0e8539baa097" providerId="ADAL" clId="{D9A6CA36-F442-4467-A5FB-E04064F1840B}" dt="2025-01-16T15:56:41.448" v="14907" actId="20577"/>
          <ac:spMkLst>
            <pc:docMk/>
            <pc:sldMk cId="3289658925" sldId="291"/>
            <ac:spMk id="3" creationId="{D8924950-C25E-01FD-A6D0-059CC394948C}"/>
          </ac:spMkLst>
        </pc:spChg>
      </pc:sldChg>
      <pc:sldChg chg="addSp delSp modSp new del mod modClrScheme chgLayout">
        <pc:chgData name="Collison, Chris (DNR)" userId="8ef6759c-169c-428d-a9b5-0e8539baa097" providerId="ADAL" clId="{D9A6CA36-F442-4467-A5FB-E04064F1840B}" dt="2025-01-09T16:12:47.904" v="10449" actId="2696"/>
        <pc:sldMkLst>
          <pc:docMk/>
          <pc:sldMk cId="2971671477" sldId="292"/>
        </pc:sldMkLst>
        <pc:spChg chg="mod ord">
          <ac:chgData name="Collison, Chris (DNR)" userId="8ef6759c-169c-428d-a9b5-0e8539baa097" providerId="ADAL" clId="{D9A6CA36-F442-4467-A5FB-E04064F1840B}" dt="2025-01-09T16:11:28.512" v="10446" actId="14100"/>
          <ac:spMkLst>
            <pc:docMk/>
            <pc:sldMk cId="2971671477" sldId="292"/>
            <ac:spMk id="2" creationId="{01B02575-09FC-B849-D7CB-1DFE910D735A}"/>
          </ac:spMkLst>
        </pc:spChg>
        <pc:spChg chg="del mod ord">
          <ac:chgData name="Collison, Chris (DNR)" userId="8ef6759c-169c-428d-a9b5-0e8539baa097" providerId="ADAL" clId="{D9A6CA36-F442-4467-A5FB-E04064F1840B}" dt="2025-01-09T16:10:24.402" v="10441" actId="700"/>
          <ac:spMkLst>
            <pc:docMk/>
            <pc:sldMk cId="2971671477" sldId="292"/>
            <ac:spMk id="3" creationId="{044DD551-DFB2-9CFC-522A-A85781A92795}"/>
          </ac:spMkLst>
        </pc:spChg>
        <pc:spChg chg="add del mod ord">
          <ac:chgData name="Collison, Chris (DNR)" userId="8ef6759c-169c-428d-a9b5-0e8539baa097" providerId="ADAL" clId="{D9A6CA36-F442-4467-A5FB-E04064F1840B}" dt="2025-01-09T16:11:17.088" v="10442" actId="22"/>
          <ac:spMkLst>
            <pc:docMk/>
            <pc:sldMk cId="2971671477" sldId="292"/>
            <ac:spMk id="4" creationId="{98814130-5435-694E-98B9-EFF8160117EF}"/>
          </ac:spMkLst>
        </pc:spChg>
        <pc:spChg chg="add mod ord">
          <ac:chgData name="Collison, Chris (DNR)" userId="8ef6759c-169c-428d-a9b5-0e8539baa097" providerId="ADAL" clId="{D9A6CA36-F442-4467-A5FB-E04064F1840B}" dt="2025-01-09T16:10:24.402" v="10441" actId="700"/>
          <ac:spMkLst>
            <pc:docMk/>
            <pc:sldMk cId="2971671477" sldId="292"/>
            <ac:spMk id="5" creationId="{BB0C65D7-9A23-C0BE-6EA3-6AC978154184}"/>
          </ac:spMkLst>
        </pc:spChg>
        <pc:picChg chg="add mod ord">
          <ac:chgData name="Collison, Chris (DNR)" userId="8ef6759c-169c-428d-a9b5-0e8539baa097" providerId="ADAL" clId="{D9A6CA36-F442-4467-A5FB-E04064F1840B}" dt="2025-01-09T16:11:36.065" v="10448" actId="14100"/>
          <ac:picMkLst>
            <pc:docMk/>
            <pc:sldMk cId="2971671477" sldId="292"/>
            <ac:picMk id="7" creationId="{02CFFFCF-EE5D-DFC6-2A10-58233C16B6A7}"/>
          </ac:picMkLst>
        </pc:picChg>
      </pc:sldChg>
      <pc:sldChg chg="addSp delSp modSp new del mod chgLayout">
        <pc:chgData name="Collison, Chris (DNR)" userId="8ef6759c-169c-428d-a9b5-0e8539baa097" providerId="ADAL" clId="{D9A6CA36-F442-4467-A5FB-E04064F1840B}" dt="2025-01-14T15:37:43.526" v="13485" actId="2696"/>
        <pc:sldMkLst>
          <pc:docMk/>
          <pc:sldMk cId="3142695352" sldId="292"/>
        </pc:sldMkLst>
        <pc:spChg chg="del">
          <ac:chgData name="Collison, Chris (DNR)" userId="8ef6759c-169c-428d-a9b5-0e8539baa097" providerId="ADAL" clId="{D9A6CA36-F442-4467-A5FB-E04064F1840B}" dt="2025-01-09T16:15:49.382" v="10758" actId="700"/>
          <ac:spMkLst>
            <pc:docMk/>
            <pc:sldMk cId="3142695352" sldId="292"/>
            <ac:spMk id="2" creationId="{F3211FDB-828A-AA0C-59CC-4197E4A1EAA2}"/>
          </ac:spMkLst>
        </pc:spChg>
        <pc:spChg chg="del">
          <ac:chgData name="Collison, Chris (DNR)" userId="8ef6759c-169c-428d-a9b5-0e8539baa097" providerId="ADAL" clId="{D9A6CA36-F442-4467-A5FB-E04064F1840B}" dt="2025-01-09T16:15:49.382" v="10758" actId="700"/>
          <ac:spMkLst>
            <pc:docMk/>
            <pc:sldMk cId="3142695352" sldId="292"/>
            <ac:spMk id="3" creationId="{4201B37E-5018-2CCC-70C8-183D378003EE}"/>
          </ac:spMkLst>
        </pc:spChg>
        <pc:spChg chg="add mod ord">
          <ac:chgData name="Collison, Chris (DNR)" userId="8ef6759c-169c-428d-a9b5-0e8539baa097" providerId="ADAL" clId="{D9A6CA36-F442-4467-A5FB-E04064F1840B}" dt="2025-01-09T16:16:14.267" v="10763" actId="14100"/>
          <ac:spMkLst>
            <pc:docMk/>
            <pc:sldMk cId="3142695352" sldId="292"/>
            <ac:spMk id="4" creationId="{BBE00F19-CC38-B1F9-7FC2-96A57D9849E6}"/>
          </ac:spMkLst>
        </pc:spChg>
        <pc:spChg chg="add del mod ord">
          <ac:chgData name="Collison, Chris (DNR)" userId="8ef6759c-169c-428d-a9b5-0e8539baa097" providerId="ADAL" clId="{D9A6CA36-F442-4467-A5FB-E04064F1840B}" dt="2025-01-09T16:17:06.909" v="10764" actId="22"/>
          <ac:spMkLst>
            <pc:docMk/>
            <pc:sldMk cId="3142695352" sldId="292"/>
            <ac:spMk id="5" creationId="{19E48ECF-F5F3-3891-CC20-496BED9320CA}"/>
          </ac:spMkLst>
        </pc:spChg>
        <pc:picChg chg="add del">
          <ac:chgData name="Collison, Chris (DNR)" userId="8ef6759c-169c-428d-a9b5-0e8539baa097" providerId="ADAL" clId="{D9A6CA36-F442-4467-A5FB-E04064F1840B}" dt="2025-01-09T16:15:54.826" v="10760" actId="478"/>
          <ac:picMkLst>
            <pc:docMk/>
            <pc:sldMk cId="3142695352" sldId="292"/>
            <ac:picMk id="7" creationId="{8C82BE8E-74C6-8081-486F-7D506B0C5907}"/>
          </ac:picMkLst>
        </pc:picChg>
        <pc:picChg chg="add mod ord">
          <ac:chgData name="Collison, Chris (DNR)" userId="8ef6759c-169c-428d-a9b5-0e8539baa097" providerId="ADAL" clId="{D9A6CA36-F442-4467-A5FB-E04064F1840B}" dt="2025-01-09T16:17:20.751" v="10768" actId="14100"/>
          <ac:picMkLst>
            <pc:docMk/>
            <pc:sldMk cId="3142695352" sldId="292"/>
            <ac:picMk id="9" creationId="{0D107B56-F721-49B9-3DFA-6D425E1F0254}"/>
          </ac:picMkLst>
        </pc:picChg>
      </pc:sldChg>
      <pc:sldChg chg="modSp new mod">
        <pc:chgData name="Collison, Chris (DNR)" userId="8ef6759c-169c-428d-a9b5-0e8539baa097" providerId="ADAL" clId="{D9A6CA36-F442-4467-A5FB-E04064F1840B}" dt="2025-01-16T14:34:34.308" v="14656" actId="20577"/>
        <pc:sldMkLst>
          <pc:docMk/>
          <pc:sldMk cId="796078821" sldId="293"/>
        </pc:sldMkLst>
        <pc:spChg chg="mod">
          <ac:chgData name="Collison, Chris (DNR)" userId="8ef6759c-169c-428d-a9b5-0e8539baa097" providerId="ADAL" clId="{D9A6CA36-F442-4467-A5FB-E04064F1840B}" dt="2025-01-09T16:20:05.529" v="11067" actId="14100"/>
          <ac:spMkLst>
            <pc:docMk/>
            <pc:sldMk cId="796078821" sldId="293"/>
            <ac:spMk id="2" creationId="{5914222B-3A5F-45FA-1828-C7802B7F195E}"/>
          </ac:spMkLst>
        </pc:spChg>
        <pc:spChg chg="mod">
          <ac:chgData name="Collison, Chris (DNR)" userId="8ef6759c-169c-428d-a9b5-0e8539baa097" providerId="ADAL" clId="{D9A6CA36-F442-4467-A5FB-E04064F1840B}" dt="2025-01-16T14:34:34.308" v="14656" actId="20577"/>
          <ac:spMkLst>
            <pc:docMk/>
            <pc:sldMk cId="796078821" sldId="293"/>
            <ac:spMk id="3" creationId="{9302406C-D6F4-A6C7-FA10-14E316A9AC97}"/>
          </ac:spMkLst>
        </pc:spChg>
      </pc:sldChg>
      <pc:sldChg chg="modSp new mod">
        <pc:chgData name="Collison, Chris (DNR)" userId="8ef6759c-169c-428d-a9b5-0e8539baa097" providerId="ADAL" clId="{D9A6CA36-F442-4467-A5FB-E04064F1840B}" dt="2025-01-16T14:35:21.532" v="14664" actId="20577"/>
        <pc:sldMkLst>
          <pc:docMk/>
          <pc:sldMk cId="448123126" sldId="294"/>
        </pc:sldMkLst>
        <pc:spChg chg="mod">
          <ac:chgData name="Collison, Chris (DNR)" userId="8ef6759c-169c-428d-a9b5-0e8539baa097" providerId="ADAL" clId="{D9A6CA36-F442-4467-A5FB-E04064F1840B}" dt="2025-01-16T14:11:57.786" v="13876" actId="20577"/>
          <ac:spMkLst>
            <pc:docMk/>
            <pc:sldMk cId="448123126" sldId="294"/>
            <ac:spMk id="2" creationId="{B7C9BCFE-49DB-6225-9A69-E6B2DA7719D4}"/>
          </ac:spMkLst>
        </pc:spChg>
        <pc:spChg chg="mod">
          <ac:chgData name="Collison, Chris (DNR)" userId="8ef6759c-169c-428d-a9b5-0e8539baa097" providerId="ADAL" clId="{D9A6CA36-F442-4467-A5FB-E04064F1840B}" dt="2025-01-16T14:35:21.532" v="14664" actId="20577"/>
          <ac:spMkLst>
            <pc:docMk/>
            <pc:sldMk cId="448123126" sldId="294"/>
            <ac:spMk id="3" creationId="{1D931F6F-FD8D-C235-2E17-A6FFF1FA741D}"/>
          </ac:spMkLst>
        </pc:spChg>
      </pc:sldChg>
      <pc:sldChg chg="modSp new del mod">
        <pc:chgData name="Collison, Chris (DNR)" userId="8ef6759c-169c-428d-a9b5-0e8539baa097" providerId="ADAL" clId="{D9A6CA36-F442-4467-A5FB-E04064F1840B}" dt="2025-01-09T16:20:49.716" v="11093" actId="2696"/>
        <pc:sldMkLst>
          <pc:docMk/>
          <pc:sldMk cId="1666999761" sldId="294"/>
        </pc:sldMkLst>
        <pc:spChg chg="mod">
          <ac:chgData name="Collison, Chris (DNR)" userId="8ef6759c-169c-428d-a9b5-0e8539baa097" providerId="ADAL" clId="{D9A6CA36-F442-4467-A5FB-E04064F1840B}" dt="2025-01-09T16:20:44.236" v="11092" actId="20577"/>
          <ac:spMkLst>
            <pc:docMk/>
            <pc:sldMk cId="1666999761" sldId="294"/>
            <ac:spMk id="3" creationId="{1BC51ED1-1B18-7056-0E87-58867587DC9A}"/>
          </ac:spMkLst>
        </pc:spChg>
      </pc:sldChg>
      <pc:sldChg chg="addSp delSp modSp new mod modClrScheme chgLayout">
        <pc:chgData name="Collison, Chris (DNR)" userId="8ef6759c-169c-428d-a9b5-0e8539baa097" providerId="ADAL" clId="{D9A6CA36-F442-4467-A5FB-E04064F1840B}" dt="2025-01-14T14:59:28.485" v="12863" actId="20577"/>
        <pc:sldMkLst>
          <pc:docMk/>
          <pc:sldMk cId="2442299761" sldId="295"/>
        </pc:sldMkLst>
        <pc:spChg chg="del mod ord">
          <ac:chgData name="Collison, Chris (DNR)" userId="8ef6759c-169c-428d-a9b5-0e8539baa097" providerId="ADAL" clId="{D9A6CA36-F442-4467-A5FB-E04064F1840B}" dt="2025-01-14T14:57:05.850" v="12765" actId="700"/>
          <ac:spMkLst>
            <pc:docMk/>
            <pc:sldMk cId="2442299761" sldId="295"/>
            <ac:spMk id="2" creationId="{DCA04ADB-A3C8-2B88-9355-5FD68F3DC0F1}"/>
          </ac:spMkLst>
        </pc:spChg>
        <pc:spChg chg="del mod ord">
          <ac:chgData name="Collison, Chris (DNR)" userId="8ef6759c-169c-428d-a9b5-0e8539baa097" providerId="ADAL" clId="{D9A6CA36-F442-4467-A5FB-E04064F1840B}" dt="2025-01-14T14:57:05.850" v="12765" actId="700"/>
          <ac:spMkLst>
            <pc:docMk/>
            <pc:sldMk cId="2442299761" sldId="295"/>
            <ac:spMk id="3" creationId="{FB57F123-D62C-CEC5-16EE-86713213EB83}"/>
          </ac:spMkLst>
        </pc:spChg>
        <pc:spChg chg="add del mod ord">
          <ac:chgData name="Collison, Chris (DNR)" userId="8ef6759c-169c-428d-a9b5-0e8539baa097" providerId="ADAL" clId="{D9A6CA36-F442-4467-A5FB-E04064F1840B}" dt="2025-01-14T14:57:45.350" v="12773" actId="700"/>
          <ac:spMkLst>
            <pc:docMk/>
            <pc:sldMk cId="2442299761" sldId="295"/>
            <ac:spMk id="4" creationId="{6AFD5287-8E93-2CE9-39CF-A28B4CA62CC3}"/>
          </ac:spMkLst>
        </pc:spChg>
        <pc:spChg chg="add del mod ord">
          <ac:chgData name="Collison, Chris (DNR)" userId="8ef6759c-169c-428d-a9b5-0e8539baa097" providerId="ADAL" clId="{D9A6CA36-F442-4467-A5FB-E04064F1840B}" dt="2025-01-14T14:57:45.350" v="12773" actId="700"/>
          <ac:spMkLst>
            <pc:docMk/>
            <pc:sldMk cId="2442299761" sldId="295"/>
            <ac:spMk id="5" creationId="{45C2A5E0-5640-21E0-E297-87AA572BECD5}"/>
          </ac:spMkLst>
        </pc:spChg>
        <pc:spChg chg="add mod ord">
          <ac:chgData name="Collison, Chris (DNR)" userId="8ef6759c-169c-428d-a9b5-0e8539baa097" providerId="ADAL" clId="{D9A6CA36-F442-4467-A5FB-E04064F1840B}" dt="2025-01-14T14:59:28.485" v="12863" actId="20577"/>
          <ac:spMkLst>
            <pc:docMk/>
            <pc:sldMk cId="2442299761" sldId="295"/>
            <ac:spMk id="8" creationId="{46BC39F9-5672-1C06-BF49-F044E8506E57}"/>
          </ac:spMkLst>
        </pc:spChg>
        <pc:spChg chg="add mod ord">
          <ac:chgData name="Collison, Chris (DNR)" userId="8ef6759c-169c-428d-a9b5-0e8539baa097" providerId="ADAL" clId="{D9A6CA36-F442-4467-A5FB-E04064F1840B}" dt="2025-01-14T14:57:45.350" v="12773" actId="700"/>
          <ac:spMkLst>
            <pc:docMk/>
            <pc:sldMk cId="2442299761" sldId="295"/>
            <ac:spMk id="9" creationId="{90B80F41-5BC4-9F66-7375-A19032F49DF2}"/>
          </ac:spMkLst>
        </pc:spChg>
        <pc:picChg chg="add mod">
          <ac:chgData name="Collison, Chris (DNR)" userId="8ef6759c-169c-428d-a9b5-0e8539baa097" providerId="ADAL" clId="{D9A6CA36-F442-4467-A5FB-E04064F1840B}" dt="2025-01-14T14:58:27.856" v="12782" actId="14100"/>
          <ac:picMkLst>
            <pc:docMk/>
            <pc:sldMk cId="2442299761" sldId="295"/>
            <ac:picMk id="7" creationId="{B1B11D4E-2188-67A9-AE18-2B7BA6755579}"/>
          </ac:picMkLst>
        </pc:picChg>
      </pc:sldChg>
      <pc:sldChg chg="modSp new mod">
        <pc:chgData name="Collison, Chris (DNR)" userId="8ef6759c-169c-428d-a9b5-0e8539baa097" providerId="ADAL" clId="{D9A6CA36-F442-4467-A5FB-E04064F1840B}" dt="2025-01-16T14:57:28.638" v="14810" actId="20577"/>
        <pc:sldMkLst>
          <pc:docMk/>
          <pc:sldMk cId="2106127270" sldId="296"/>
        </pc:sldMkLst>
        <pc:spChg chg="mod">
          <ac:chgData name="Collison, Chris (DNR)" userId="8ef6759c-169c-428d-a9b5-0e8539baa097" providerId="ADAL" clId="{D9A6CA36-F442-4467-A5FB-E04064F1840B}" dt="2025-01-16T14:55:28.781" v="14802" actId="122"/>
          <ac:spMkLst>
            <pc:docMk/>
            <pc:sldMk cId="2106127270" sldId="296"/>
            <ac:spMk id="2" creationId="{2CBC64F8-7EC2-5EFE-5B0A-4D7310EDE836}"/>
          </ac:spMkLst>
        </pc:spChg>
        <pc:spChg chg="mod">
          <ac:chgData name="Collison, Chris (DNR)" userId="8ef6759c-169c-428d-a9b5-0e8539baa097" providerId="ADAL" clId="{D9A6CA36-F442-4467-A5FB-E04064F1840B}" dt="2025-01-16T14:57:28.638" v="14810" actId="20577"/>
          <ac:spMkLst>
            <pc:docMk/>
            <pc:sldMk cId="2106127270" sldId="296"/>
            <ac:spMk id="3" creationId="{861D5915-E5B2-F476-3F74-B24CFB9D82E2}"/>
          </ac:spMkLst>
        </pc:spChg>
      </pc:sldChg>
    </pc:docChg>
  </pc:docChgLst>
  <pc:docChgLst>
    <pc:chgData name="Collison, Chris (DNR)" userId="8ef6759c-169c-428d-a9b5-0e8539baa097" providerId="ADAL" clId="{F71D60F0-24CF-4DC1-BF9E-D7630A7A232C}"/>
    <pc:docChg chg="custSel addSld modSld">
      <pc:chgData name="Collison, Chris (DNR)" userId="8ef6759c-169c-428d-a9b5-0e8539baa097" providerId="ADAL" clId="{F71D60F0-24CF-4DC1-BF9E-D7630A7A232C}" dt="2025-02-03T16:47:18.928" v="2503" actId="20577"/>
      <pc:docMkLst>
        <pc:docMk/>
      </pc:docMkLst>
      <pc:sldChg chg="modSp mod modNotesTx">
        <pc:chgData name="Collison, Chris (DNR)" userId="8ef6759c-169c-428d-a9b5-0e8539baa097" providerId="ADAL" clId="{F71D60F0-24CF-4DC1-BF9E-D7630A7A232C}" dt="2025-02-03T16:27:57.161" v="2268" actId="20577"/>
        <pc:sldMkLst>
          <pc:docMk/>
          <pc:sldMk cId="1344737241" sldId="257"/>
        </pc:sldMkLst>
        <pc:spChg chg="mod">
          <ac:chgData name="Collison, Chris (DNR)" userId="8ef6759c-169c-428d-a9b5-0e8539baa097" providerId="ADAL" clId="{F71D60F0-24CF-4DC1-BF9E-D7630A7A232C}" dt="2025-02-03T16:27:57.161" v="2268" actId="20577"/>
          <ac:spMkLst>
            <pc:docMk/>
            <pc:sldMk cId="1344737241" sldId="257"/>
            <ac:spMk id="3" creationId="{3CCC10D8-716F-7739-35F4-CE602A257815}"/>
          </ac:spMkLst>
        </pc:spChg>
      </pc:sldChg>
      <pc:sldChg chg="modNotesTx">
        <pc:chgData name="Collison, Chris (DNR)" userId="8ef6759c-169c-428d-a9b5-0e8539baa097" providerId="ADAL" clId="{F71D60F0-24CF-4DC1-BF9E-D7630A7A232C}" dt="2025-02-03T14:31:59.947" v="322" actId="20577"/>
        <pc:sldMkLst>
          <pc:docMk/>
          <pc:sldMk cId="3214272772" sldId="258"/>
        </pc:sldMkLst>
      </pc:sldChg>
      <pc:sldChg chg="modSp mod">
        <pc:chgData name="Collison, Chris (DNR)" userId="8ef6759c-169c-428d-a9b5-0e8539baa097" providerId="ADAL" clId="{F71D60F0-24CF-4DC1-BF9E-D7630A7A232C}" dt="2025-02-03T16:04:52.091" v="1436" actId="20577"/>
        <pc:sldMkLst>
          <pc:docMk/>
          <pc:sldMk cId="2331391055" sldId="261"/>
        </pc:sldMkLst>
        <pc:spChg chg="mod">
          <ac:chgData name="Collison, Chris (DNR)" userId="8ef6759c-169c-428d-a9b5-0e8539baa097" providerId="ADAL" clId="{F71D60F0-24CF-4DC1-BF9E-D7630A7A232C}" dt="2025-02-03T16:04:52.091" v="1436" actId="20577"/>
          <ac:spMkLst>
            <pc:docMk/>
            <pc:sldMk cId="2331391055" sldId="261"/>
            <ac:spMk id="3" creationId="{ABE5F24D-BCB8-9D8A-0EFC-AF4D66A7BEAE}"/>
          </ac:spMkLst>
        </pc:spChg>
      </pc:sldChg>
      <pc:sldChg chg="modNotesTx">
        <pc:chgData name="Collison, Chris (DNR)" userId="8ef6759c-169c-428d-a9b5-0e8539baa097" providerId="ADAL" clId="{F71D60F0-24CF-4DC1-BF9E-D7630A7A232C}" dt="2025-02-03T16:29:41.485" v="2272"/>
        <pc:sldMkLst>
          <pc:docMk/>
          <pc:sldMk cId="3002549515" sldId="263"/>
        </pc:sldMkLst>
      </pc:sldChg>
      <pc:sldChg chg="modNotesTx">
        <pc:chgData name="Collison, Chris (DNR)" userId="8ef6759c-169c-428d-a9b5-0e8539baa097" providerId="ADAL" clId="{F71D60F0-24CF-4DC1-BF9E-D7630A7A232C}" dt="2025-02-03T14:35:19.404" v="625" actId="20577"/>
        <pc:sldMkLst>
          <pc:docMk/>
          <pc:sldMk cId="196942327" sldId="273"/>
        </pc:sldMkLst>
      </pc:sldChg>
      <pc:sldChg chg="modNotesTx">
        <pc:chgData name="Collison, Chris (DNR)" userId="8ef6759c-169c-428d-a9b5-0e8539baa097" providerId="ADAL" clId="{F71D60F0-24CF-4DC1-BF9E-D7630A7A232C}" dt="2025-02-03T16:47:07.772" v="2495" actId="20577"/>
        <pc:sldMkLst>
          <pc:docMk/>
          <pc:sldMk cId="2092738730" sldId="274"/>
        </pc:sldMkLst>
      </pc:sldChg>
      <pc:sldChg chg="modNotesTx">
        <pc:chgData name="Collison, Chris (DNR)" userId="8ef6759c-169c-428d-a9b5-0e8539baa097" providerId="ADAL" clId="{F71D60F0-24CF-4DC1-BF9E-D7630A7A232C}" dt="2025-02-03T14:36:39.346" v="791" actId="20577"/>
        <pc:sldMkLst>
          <pc:docMk/>
          <pc:sldMk cId="1982991647" sldId="277"/>
        </pc:sldMkLst>
      </pc:sldChg>
      <pc:sldChg chg="modNotesTx">
        <pc:chgData name="Collison, Chris (DNR)" userId="8ef6759c-169c-428d-a9b5-0e8539baa097" providerId="ADAL" clId="{F71D60F0-24CF-4DC1-BF9E-D7630A7A232C}" dt="2025-02-03T16:47:18.928" v="2503" actId="20577"/>
        <pc:sldMkLst>
          <pc:docMk/>
          <pc:sldMk cId="3438344445" sldId="282"/>
        </pc:sldMkLst>
      </pc:sldChg>
      <pc:sldChg chg="modNotesTx">
        <pc:chgData name="Collison, Chris (DNR)" userId="8ef6759c-169c-428d-a9b5-0e8539baa097" providerId="ADAL" clId="{F71D60F0-24CF-4DC1-BF9E-D7630A7A232C}" dt="2025-02-03T15:58:19.379" v="1025" actId="20577"/>
        <pc:sldMkLst>
          <pc:docMk/>
          <pc:sldMk cId="3289658925" sldId="291"/>
        </pc:sldMkLst>
      </pc:sldChg>
      <pc:sldChg chg="modSp mod">
        <pc:chgData name="Collison, Chris (DNR)" userId="8ef6759c-169c-428d-a9b5-0e8539baa097" providerId="ADAL" clId="{F71D60F0-24CF-4DC1-BF9E-D7630A7A232C}" dt="2025-02-03T16:02:55.009" v="1026" actId="20577"/>
        <pc:sldMkLst>
          <pc:docMk/>
          <pc:sldMk cId="448123126" sldId="294"/>
        </pc:sldMkLst>
        <pc:spChg chg="mod">
          <ac:chgData name="Collison, Chris (DNR)" userId="8ef6759c-169c-428d-a9b5-0e8539baa097" providerId="ADAL" clId="{F71D60F0-24CF-4DC1-BF9E-D7630A7A232C}" dt="2025-02-03T16:02:55.009" v="1026" actId="20577"/>
          <ac:spMkLst>
            <pc:docMk/>
            <pc:sldMk cId="448123126" sldId="294"/>
            <ac:spMk id="3" creationId="{1D931F6F-FD8D-C235-2E17-A6FFF1FA741D}"/>
          </ac:spMkLst>
        </pc:spChg>
      </pc:sldChg>
      <pc:sldChg chg="modNotesTx">
        <pc:chgData name="Collison, Chris (DNR)" userId="8ef6759c-169c-428d-a9b5-0e8539baa097" providerId="ADAL" clId="{F71D60F0-24CF-4DC1-BF9E-D7630A7A232C}" dt="2025-02-03T16:30:24.034" v="2464" actId="20577"/>
        <pc:sldMkLst>
          <pc:docMk/>
          <pc:sldMk cId="2106127270" sldId="296"/>
        </pc:sldMkLst>
      </pc:sldChg>
      <pc:sldChg chg="modSp new mod">
        <pc:chgData name="Collison, Chris (DNR)" userId="8ef6759c-169c-428d-a9b5-0e8539baa097" providerId="ADAL" clId="{F71D60F0-24CF-4DC1-BF9E-D7630A7A232C}" dt="2025-02-03T16:04:30.117" v="1058" actId="27636"/>
        <pc:sldMkLst>
          <pc:docMk/>
          <pc:sldMk cId="3034526922" sldId="297"/>
        </pc:sldMkLst>
        <pc:spChg chg="mod">
          <ac:chgData name="Collison, Chris (DNR)" userId="8ef6759c-169c-428d-a9b5-0e8539baa097" providerId="ADAL" clId="{F71D60F0-24CF-4DC1-BF9E-D7630A7A232C}" dt="2025-02-03T16:04:16.841" v="1056" actId="122"/>
          <ac:spMkLst>
            <pc:docMk/>
            <pc:sldMk cId="3034526922" sldId="297"/>
            <ac:spMk id="2" creationId="{CEDAB9E2-E8A8-3186-0BA7-2E4D817846BC}"/>
          </ac:spMkLst>
        </pc:spChg>
        <pc:spChg chg="mod">
          <ac:chgData name="Collison, Chris (DNR)" userId="8ef6759c-169c-428d-a9b5-0e8539baa097" providerId="ADAL" clId="{F71D60F0-24CF-4DC1-BF9E-D7630A7A232C}" dt="2025-02-03T16:04:30.117" v="1058" actId="27636"/>
          <ac:spMkLst>
            <pc:docMk/>
            <pc:sldMk cId="3034526922" sldId="297"/>
            <ac:spMk id="3" creationId="{96EE6E37-1F1E-75BD-4426-E08E915FBC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DB101-EE15-4B96-8F17-D4ED06FC7683}"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FB392-2C59-4966-B967-5B04943CA140}" type="slidenum">
              <a:rPr lang="en-US" smtClean="0"/>
              <a:t>‹#›</a:t>
            </a:fld>
            <a:endParaRPr lang="en-US"/>
          </a:p>
        </p:txBody>
      </p:sp>
    </p:spTree>
    <p:extLst>
      <p:ext uri="{BB962C8B-B14F-4D97-AF65-F5344CB8AC3E}">
        <p14:creationId xmlns:p14="http://schemas.microsoft.com/office/powerpoint/2010/main" val="346931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80EFB392-2C59-4966-B967-5B04943CA140}" type="slidenum">
              <a:rPr lang="en-US" smtClean="0"/>
              <a:t>2</a:t>
            </a:fld>
            <a:endParaRPr lang="en-US"/>
          </a:p>
        </p:txBody>
      </p:sp>
    </p:spTree>
    <p:extLst>
      <p:ext uri="{BB962C8B-B14F-4D97-AF65-F5344CB8AC3E}">
        <p14:creationId xmlns:p14="http://schemas.microsoft.com/office/powerpoint/2010/main" val="2853331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2024 had 2 instate call out and 1 outstate call out,  2023 had 1 outstate call out.    2021 was the last busy year for the type 3 teams in state, 14 instate call outs.</a:t>
            </a:r>
          </a:p>
          <a:p>
            <a:endParaRPr lang="en-US" dirty="0"/>
          </a:p>
          <a:p>
            <a:endParaRPr lang="en-US" dirty="0"/>
          </a:p>
        </p:txBody>
      </p:sp>
      <p:sp>
        <p:nvSpPr>
          <p:cNvPr id="4" name="Slide Number Placeholder 3"/>
          <p:cNvSpPr>
            <a:spLocks noGrp="1"/>
          </p:cNvSpPr>
          <p:nvPr>
            <p:ph type="sldNum" sz="quarter" idx="5"/>
          </p:nvPr>
        </p:nvSpPr>
        <p:spPr/>
        <p:txBody>
          <a:bodyPr/>
          <a:lstStyle/>
          <a:p>
            <a:fld id="{80EFB392-2C59-4966-B967-5B04943CA140}" type="slidenum">
              <a:rPr lang="en-US" smtClean="0"/>
              <a:t>5</a:t>
            </a:fld>
            <a:endParaRPr lang="en-US"/>
          </a:p>
        </p:txBody>
      </p:sp>
    </p:spTree>
    <p:extLst>
      <p:ext uri="{BB962C8B-B14F-4D97-AF65-F5344CB8AC3E}">
        <p14:creationId xmlns:p14="http://schemas.microsoft.com/office/powerpoint/2010/main" val="68154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filling the team roster are able to work one level above their qualification.</a:t>
            </a:r>
          </a:p>
        </p:txBody>
      </p:sp>
      <p:sp>
        <p:nvSpPr>
          <p:cNvPr id="4" name="Slide Number Placeholder 3"/>
          <p:cNvSpPr>
            <a:spLocks noGrp="1"/>
          </p:cNvSpPr>
          <p:nvPr>
            <p:ph type="sldNum" sz="quarter" idx="5"/>
          </p:nvPr>
        </p:nvSpPr>
        <p:spPr/>
        <p:txBody>
          <a:bodyPr/>
          <a:lstStyle/>
          <a:p>
            <a:fld id="{80EFB392-2C59-4966-B967-5B04943CA140}" type="slidenum">
              <a:rPr lang="en-US" smtClean="0"/>
              <a:t>7</a:t>
            </a:fld>
            <a:endParaRPr lang="en-US"/>
          </a:p>
        </p:txBody>
      </p:sp>
    </p:spTree>
    <p:extLst>
      <p:ext uri="{BB962C8B-B14F-4D97-AF65-F5344CB8AC3E}">
        <p14:creationId xmlns:p14="http://schemas.microsoft.com/office/powerpoint/2010/main" val="247354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positions will be filled, it is going to be up to the Incident Commander and the Agency Administrator to determine the needs of the incident. Ask the crowd who is on a current or past team whether type 3 or even CIMT and get their input in some of these positions.   They may be able to speak to more detail on each Job Position. </a:t>
            </a:r>
          </a:p>
        </p:txBody>
      </p:sp>
      <p:sp>
        <p:nvSpPr>
          <p:cNvPr id="4" name="Slide Number Placeholder 3"/>
          <p:cNvSpPr>
            <a:spLocks noGrp="1"/>
          </p:cNvSpPr>
          <p:nvPr>
            <p:ph type="sldNum" sz="quarter" idx="5"/>
          </p:nvPr>
        </p:nvSpPr>
        <p:spPr/>
        <p:txBody>
          <a:bodyPr/>
          <a:lstStyle/>
          <a:p>
            <a:fld id="{80EFB392-2C59-4966-B967-5B04943CA140}" type="slidenum">
              <a:rPr lang="en-US" smtClean="0"/>
              <a:t>8</a:t>
            </a:fld>
            <a:endParaRPr lang="en-US"/>
          </a:p>
        </p:txBody>
      </p:sp>
    </p:spTree>
    <p:extLst>
      <p:ext uri="{BB962C8B-B14F-4D97-AF65-F5344CB8AC3E}">
        <p14:creationId xmlns:p14="http://schemas.microsoft.com/office/powerpoint/2010/main" val="394529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some of the operation staff fill in the blanks if there are any.</a:t>
            </a:r>
          </a:p>
        </p:txBody>
      </p:sp>
      <p:sp>
        <p:nvSpPr>
          <p:cNvPr id="4" name="Slide Number Placeholder 3"/>
          <p:cNvSpPr>
            <a:spLocks noGrp="1"/>
          </p:cNvSpPr>
          <p:nvPr>
            <p:ph type="sldNum" sz="quarter" idx="5"/>
          </p:nvPr>
        </p:nvSpPr>
        <p:spPr/>
        <p:txBody>
          <a:bodyPr/>
          <a:lstStyle/>
          <a:p>
            <a:fld id="{80EFB392-2C59-4966-B967-5B04943CA140}" type="slidenum">
              <a:rPr lang="en-US" smtClean="0"/>
              <a:t>13</a:t>
            </a:fld>
            <a:endParaRPr lang="en-US"/>
          </a:p>
        </p:txBody>
      </p:sp>
    </p:spTree>
    <p:extLst>
      <p:ext uri="{BB962C8B-B14F-4D97-AF65-F5344CB8AC3E}">
        <p14:creationId xmlns:p14="http://schemas.microsoft.com/office/powerpoint/2010/main" val="2960634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comment for the group that this section is a shortage area within the teams.</a:t>
            </a:r>
          </a:p>
        </p:txBody>
      </p:sp>
      <p:sp>
        <p:nvSpPr>
          <p:cNvPr id="4" name="Slide Number Placeholder 3"/>
          <p:cNvSpPr>
            <a:spLocks noGrp="1"/>
          </p:cNvSpPr>
          <p:nvPr>
            <p:ph type="sldNum" sz="quarter" idx="5"/>
          </p:nvPr>
        </p:nvSpPr>
        <p:spPr/>
        <p:txBody>
          <a:bodyPr/>
          <a:lstStyle/>
          <a:p>
            <a:fld id="{80EFB392-2C59-4966-B967-5B04943CA140}" type="slidenum">
              <a:rPr lang="en-US" smtClean="0"/>
              <a:t>17</a:t>
            </a:fld>
            <a:endParaRPr lang="en-US"/>
          </a:p>
        </p:txBody>
      </p:sp>
    </p:spTree>
    <p:extLst>
      <p:ext uri="{BB962C8B-B14F-4D97-AF65-F5344CB8AC3E}">
        <p14:creationId xmlns:p14="http://schemas.microsoft.com/office/powerpoint/2010/main" val="3362421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the comment to the group that this section is a shortage on the teams.</a:t>
            </a:r>
          </a:p>
        </p:txBody>
      </p:sp>
      <p:sp>
        <p:nvSpPr>
          <p:cNvPr id="4" name="Slide Number Placeholder 3"/>
          <p:cNvSpPr>
            <a:spLocks noGrp="1"/>
          </p:cNvSpPr>
          <p:nvPr>
            <p:ph type="sldNum" sz="quarter" idx="5"/>
          </p:nvPr>
        </p:nvSpPr>
        <p:spPr/>
        <p:txBody>
          <a:bodyPr/>
          <a:lstStyle/>
          <a:p>
            <a:fld id="{80EFB392-2C59-4966-B967-5B04943CA140}" type="slidenum">
              <a:rPr lang="en-US" smtClean="0"/>
              <a:t>21</a:t>
            </a:fld>
            <a:endParaRPr lang="en-US"/>
          </a:p>
        </p:txBody>
      </p:sp>
    </p:spTree>
    <p:extLst>
      <p:ext uri="{BB962C8B-B14F-4D97-AF65-F5344CB8AC3E}">
        <p14:creationId xmlns:p14="http://schemas.microsoft.com/office/powerpoint/2010/main" val="3564254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the comment to the group that </a:t>
            </a:r>
            <a:r>
              <a:rPr lang="en-US"/>
              <a:t>this section </a:t>
            </a:r>
            <a:r>
              <a:rPr lang="en-US" dirty="0"/>
              <a:t>is a shortage area within the teams.</a:t>
            </a:r>
          </a:p>
        </p:txBody>
      </p:sp>
      <p:sp>
        <p:nvSpPr>
          <p:cNvPr id="4" name="Slide Number Placeholder 3"/>
          <p:cNvSpPr>
            <a:spLocks noGrp="1"/>
          </p:cNvSpPr>
          <p:nvPr>
            <p:ph type="sldNum" sz="quarter" idx="5"/>
          </p:nvPr>
        </p:nvSpPr>
        <p:spPr/>
        <p:txBody>
          <a:bodyPr/>
          <a:lstStyle/>
          <a:p>
            <a:fld id="{80EFB392-2C59-4966-B967-5B04943CA140}" type="slidenum">
              <a:rPr lang="en-US" smtClean="0"/>
              <a:t>25</a:t>
            </a:fld>
            <a:endParaRPr lang="en-US"/>
          </a:p>
        </p:txBody>
      </p:sp>
    </p:spTree>
    <p:extLst>
      <p:ext uri="{BB962C8B-B14F-4D97-AF65-F5344CB8AC3E}">
        <p14:creationId xmlns:p14="http://schemas.microsoft.com/office/powerpoint/2010/main" val="3271347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the need for staff to get involved with the MINCS teams as all positions are in a shortage of some kind.</a:t>
            </a:r>
          </a:p>
        </p:txBody>
      </p:sp>
      <p:sp>
        <p:nvSpPr>
          <p:cNvPr id="4" name="Slide Number Placeholder 3"/>
          <p:cNvSpPr>
            <a:spLocks noGrp="1"/>
          </p:cNvSpPr>
          <p:nvPr>
            <p:ph type="sldNum" sz="quarter" idx="5"/>
          </p:nvPr>
        </p:nvSpPr>
        <p:spPr/>
        <p:txBody>
          <a:bodyPr/>
          <a:lstStyle/>
          <a:p>
            <a:fld id="{80EFB392-2C59-4966-B967-5B04943CA140}" type="slidenum">
              <a:rPr lang="en-US" smtClean="0"/>
              <a:t>34</a:t>
            </a:fld>
            <a:endParaRPr lang="en-US"/>
          </a:p>
        </p:txBody>
      </p:sp>
    </p:spTree>
    <p:extLst>
      <p:ext uri="{BB962C8B-B14F-4D97-AF65-F5344CB8AC3E}">
        <p14:creationId xmlns:p14="http://schemas.microsoft.com/office/powerpoint/2010/main" val="2899554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2163E9-48C3-48F2-9E13-C7C6265D660C}"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FC13F33E-6DBA-4445-8103-07279A4BA783}" type="slidenum">
              <a:rPr lang="en-US" smtClean="0"/>
              <a:t>‹#›</a:t>
            </a:fld>
            <a:endParaRPr lang="en-US"/>
          </a:p>
        </p:txBody>
      </p:sp>
    </p:spTree>
    <p:extLst>
      <p:ext uri="{BB962C8B-B14F-4D97-AF65-F5344CB8AC3E}">
        <p14:creationId xmlns:p14="http://schemas.microsoft.com/office/powerpoint/2010/main" val="339771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2163E9-48C3-48F2-9E13-C7C6265D660C}"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FC13F33E-6DBA-4445-8103-07279A4BA783}" type="slidenum">
              <a:rPr lang="en-US" smtClean="0"/>
              <a:t>‹#›</a:t>
            </a:fld>
            <a:endParaRPr lang="en-US"/>
          </a:p>
        </p:txBody>
      </p:sp>
    </p:spTree>
    <p:extLst>
      <p:ext uri="{BB962C8B-B14F-4D97-AF65-F5344CB8AC3E}">
        <p14:creationId xmlns:p14="http://schemas.microsoft.com/office/powerpoint/2010/main" val="328452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2163E9-48C3-48F2-9E13-C7C6265D660C}"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FC13F33E-6DBA-4445-8103-07279A4BA783}" type="slidenum">
              <a:rPr lang="en-US" smtClean="0"/>
              <a:t>‹#›</a:t>
            </a:fld>
            <a:endParaRPr lang="en-US"/>
          </a:p>
        </p:txBody>
      </p:sp>
    </p:spTree>
    <p:extLst>
      <p:ext uri="{BB962C8B-B14F-4D97-AF65-F5344CB8AC3E}">
        <p14:creationId xmlns:p14="http://schemas.microsoft.com/office/powerpoint/2010/main" val="21522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2163E9-48C3-48F2-9E13-C7C6265D660C}"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C13F33E-6DBA-4445-8103-07279A4BA783}"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803237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2163E9-48C3-48F2-9E13-C7C6265D660C}"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C13F33E-6DBA-4445-8103-07279A4BA783}" type="slidenum">
              <a:rPr lang="en-US" smtClean="0"/>
              <a:t>‹#›</a:t>
            </a:fld>
            <a:endParaRPr lang="en-US"/>
          </a:p>
        </p:txBody>
      </p:sp>
    </p:spTree>
    <p:extLst>
      <p:ext uri="{BB962C8B-B14F-4D97-AF65-F5344CB8AC3E}">
        <p14:creationId xmlns:p14="http://schemas.microsoft.com/office/powerpoint/2010/main" val="188445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E2163E9-48C3-48F2-9E13-C7C6265D660C}"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3F33E-6DBA-4445-8103-07279A4BA783}" type="slidenum">
              <a:rPr lang="en-US" smtClean="0"/>
              <a:t>‹#›</a:t>
            </a:fld>
            <a:endParaRPr lang="en-US"/>
          </a:p>
        </p:txBody>
      </p:sp>
    </p:spTree>
    <p:extLst>
      <p:ext uri="{BB962C8B-B14F-4D97-AF65-F5344CB8AC3E}">
        <p14:creationId xmlns:p14="http://schemas.microsoft.com/office/powerpoint/2010/main" val="1133063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E2163E9-48C3-48F2-9E13-C7C6265D660C}"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3F33E-6DBA-4445-8103-07279A4BA783}" type="slidenum">
              <a:rPr lang="en-US" smtClean="0"/>
              <a:t>‹#›</a:t>
            </a:fld>
            <a:endParaRPr lang="en-US"/>
          </a:p>
        </p:txBody>
      </p:sp>
    </p:spTree>
    <p:extLst>
      <p:ext uri="{BB962C8B-B14F-4D97-AF65-F5344CB8AC3E}">
        <p14:creationId xmlns:p14="http://schemas.microsoft.com/office/powerpoint/2010/main" val="1463916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163E9-48C3-48F2-9E13-C7C6265D660C}"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3F33E-6DBA-4445-8103-07279A4BA783}" type="slidenum">
              <a:rPr lang="en-US" smtClean="0"/>
              <a:t>‹#›</a:t>
            </a:fld>
            <a:endParaRPr lang="en-US"/>
          </a:p>
        </p:txBody>
      </p:sp>
    </p:spTree>
    <p:extLst>
      <p:ext uri="{BB962C8B-B14F-4D97-AF65-F5344CB8AC3E}">
        <p14:creationId xmlns:p14="http://schemas.microsoft.com/office/powerpoint/2010/main" val="1417395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E2163E9-48C3-48F2-9E13-C7C6265D660C}" type="datetimeFigureOut">
              <a:rPr lang="en-US" smtClean="0"/>
              <a:t>2/12/2025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C13F33E-6DBA-4445-8103-07279A4BA783}" type="slidenum">
              <a:rPr lang="en-US" smtClean="0"/>
              <a:t>‹#›</a:t>
            </a:fld>
            <a:endParaRPr lang="en-US"/>
          </a:p>
        </p:txBody>
      </p:sp>
    </p:spTree>
    <p:extLst>
      <p:ext uri="{BB962C8B-B14F-4D97-AF65-F5344CB8AC3E}">
        <p14:creationId xmlns:p14="http://schemas.microsoft.com/office/powerpoint/2010/main" val="21846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2163E9-48C3-48F2-9E13-C7C6265D660C}"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3F33E-6DBA-4445-8103-07279A4BA783}" type="slidenum">
              <a:rPr lang="en-US" smtClean="0"/>
              <a:t>‹#›</a:t>
            </a:fld>
            <a:endParaRPr lang="en-US"/>
          </a:p>
        </p:txBody>
      </p:sp>
    </p:spTree>
    <p:extLst>
      <p:ext uri="{BB962C8B-B14F-4D97-AF65-F5344CB8AC3E}">
        <p14:creationId xmlns:p14="http://schemas.microsoft.com/office/powerpoint/2010/main" val="385093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163E9-48C3-48F2-9E13-C7C6265D660C}"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FC13F33E-6DBA-4445-8103-07279A4BA783}" type="slidenum">
              <a:rPr lang="en-US" smtClean="0"/>
              <a:t>‹#›</a:t>
            </a:fld>
            <a:endParaRPr lang="en-US"/>
          </a:p>
        </p:txBody>
      </p:sp>
    </p:spTree>
    <p:extLst>
      <p:ext uri="{BB962C8B-B14F-4D97-AF65-F5344CB8AC3E}">
        <p14:creationId xmlns:p14="http://schemas.microsoft.com/office/powerpoint/2010/main" val="150031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2163E9-48C3-48F2-9E13-C7C6265D660C}"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3F33E-6DBA-4445-8103-07279A4BA783}" type="slidenum">
              <a:rPr lang="en-US" smtClean="0"/>
              <a:t>‹#›</a:t>
            </a:fld>
            <a:endParaRPr lang="en-US"/>
          </a:p>
        </p:txBody>
      </p:sp>
    </p:spTree>
    <p:extLst>
      <p:ext uri="{BB962C8B-B14F-4D97-AF65-F5344CB8AC3E}">
        <p14:creationId xmlns:p14="http://schemas.microsoft.com/office/powerpoint/2010/main" val="14586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2163E9-48C3-48F2-9E13-C7C6265D660C}"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13F33E-6DBA-4445-8103-07279A4BA783}" type="slidenum">
              <a:rPr lang="en-US" smtClean="0"/>
              <a:t>‹#›</a:t>
            </a:fld>
            <a:endParaRPr lang="en-US"/>
          </a:p>
        </p:txBody>
      </p:sp>
    </p:spTree>
    <p:extLst>
      <p:ext uri="{BB962C8B-B14F-4D97-AF65-F5344CB8AC3E}">
        <p14:creationId xmlns:p14="http://schemas.microsoft.com/office/powerpoint/2010/main" val="85534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2163E9-48C3-48F2-9E13-C7C6265D660C}"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3F33E-6DBA-4445-8103-07279A4BA783}" type="slidenum">
              <a:rPr lang="en-US" smtClean="0"/>
              <a:t>‹#›</a:t>
            </a:fld>
            <a:endParaRPr lang="en-US"/>
          </a:p>
        </p:txBody>
      </p:sp>
    </p:spTree>
    <p:extLst>
      <p:ext uri="{BB962C8B-B14F-4D97-AF65-F5344CB8AC3E}">
        <p14:creationId xmlns:p14="http://schemas.microsoft.com/office/powerpoint/2010/main" val="107037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E2163E9-48C3-48F2-9E13-C7C6265D660C}"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3F33E-6DBA-4445-8103-07279A4BA783}" type="slidenum">
              <a:rPr lang="en-US" smtClean="0"/>
              <a:t>‹#›</a:t>
            </a:fld>
            <a:endParaRPr lang="en-US"/>
          </a:p>
        </p:txBody>
      </p:sp>
    </p:spTree>
    <p:extLst>
      <p:ext uri="{BB962C8B-B14F-4D97-AF65-F5344CB8AC3E}">
        <p14:creationId xmlns:p14="http://schemas.microsoft.com/office/powerpoint/2010/main" val="201965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2163E9-48C3-48F2-9E13-C7C6265D660C}"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3F33E-6DBA-4445-8103-07279A4BA783}" type="slidenum">
              <a:rPr lang="en-US" smtClean="0"/>
              <a:t>‹#›</a:t>
            </a:fld>
            <a:endParaRPr lang="en-US"/>
          </a:p>
        </p:txBody>
      </p:sp>
    </p:spTree>
    <p:extLst>
      <p:ext uri="{BB962C8B-B14F-4D97-AF65-F5344CB8AC3E}">
        <p14:creationId xmlns:p14="http://schemas.microsoft.com/office/powerpoint/2010/main" val="232185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2163E9-48C3-48F2-9E13-C7C6265D660C}"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3F33E-6DBA-4445-8103-07279A4BA783}" type="slidenum">
              <a:rPr lang="en-US" smtClean="0"/>
              <a:t>‹#›</a:t>
            </a:fld>
            <a:endParaRPr lang="en-US"/>
          </a:p>
        </p:txBody>
      </p:sp>
    </p:spTree>
    <p:extLst>
      <p:ext uri="{BB962C8B-B14F-4D97-AF65-F5344CB8AC3E}">
        <p14:creationId xmlns:p14="http://schemas.microsoft.com/office/powerpoint/2010/main" val="1630214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E2163E9-48C3-48F2-9E13-C7C6265D660C}" type="datetimeFigureOut">
              <a:rPr lang="en-US" smtClean="0"/>
              <a:t>2/12/2025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C13F33E-6DBA-4445-8103-07279A4BA783}" type="slidenum">
              <a:rPr lang="en-US" smtClean="0"/>
              <a:t>‹#›</a:t>
            </a:fld>
            <a:endParaRPr lang="en-US"/>
          </a:p>
        </p:txBody>
      </p:sp>
    </p:spTree>
    <p:extLst>
      <p:ext uri="{BB962C8B-B14F-4D97-AF65-F5344CB8AC3E}">
        <p14:creationId xmlns:p14="http://schemas.microsoft.com/office/powerpoint/2010/main" val="1035324180"/>
      </p:ext>
    </p:extLst>
  </p:cSld>
  <p:clrMap bg1="dk1" tx1="lt1" bg2="dk2"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nwcg.gov/training/job-aid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nics.org/wpress/left-sidebar-menu/logistics-dispatch/overhead-team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0D02E-273B-B331-4671-050E088A3573}"/>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B1795D23-E69D-DDA3-06F2-49A55D3AD58F}"/>
              </a:ext>
            </a:extLst>
          </p:cNvPr>
          <p:cNvSpPr>
            <a:spLocks noGrp="1"/>
          </p:cNvSpPr>
          <p:nvPr>
            <p:ph type="ctrTitle"/>
          </p:nvPr>
        </p:nvSpPr>
        <p:spPr>
          <a:xfrm>
            <a:off x="1524000" y="1122362"/>
            <a:ext cx="9144000" cy="1098395"/>
          </a:xfrm>
        </p:spPr>
        <p:txBody>
          <a:bodyPr>
            <a:normAutofit fontScale="90000"/>
          </a:bodyPr>
          <a:lstStyle/>
          <a:p>
            <a:pPr algn="ctr"/>
            <a:r>
              <a:rPr lang="en-US" dirty="0">
                <a:solidFill>
                  <a:srgbClr val="FFFFFF"/>
                </a:solidFill>
              </a:rPr>
              <a:t>What is a MINCS Type 3 Team?</a:t>
            </a:r>
          </a:p>
        </p:txBody>
      </p:sp>
      <p:sp>
        <p:nvSpPr>
          <p:cNvPr id="3" name="Subtitle 2">
            <a:extLst>
              <a:ext uri="{FF2B5EF4-FFF2-40B4-BE49-F238E27FC236}">
                <a16:creationId xmlns:a16="http://schemas.microsoft.com/office/drawing/2014/main" id="{49CA88BC-A8F9-E979-3E77-72EAA7487576}"/>
              </a:ext>
            </a:extLst>
          </p:cNvPr>
          <p:cNvSpPr>
            <a:spLocks noGrp="1"/>
          </p:cNvSpPr>
          <p:nvPr>
            <p:ph type="subTitle" idx="1"/>
          </p:nvPr>
        </p:nvSpPr>
        <p:spPr>
          <a:xfrm>
            <a:off x="1524000" y="4159404"/>
            <a:ext cx="9144000" cy="1098395"/>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98476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D98C-FAED-F585-E632-9D1D10AE403A}"/>
              </a:ext>
            </a:extLst>
          </p:cNvPr>
          <p:cNvSpPr>
            <a:spLocks noGrp="1"/>
          </p:cNvSpPr>
          <p:nvPr>
            <p:ph type="title"/>
          </p:nvPr>
        </p:nvSpPr>
        <p:spPr/>
        <p:txBody>
          <a:bodyPr>
            <a:normAutofit/>
          </a:bodyPr>
          <a:lstStyle/>
          <a:p>
            <a:pPr algn="ctr"/>
            <a:br>
              <a:rPr lang="en-US" dirty="0"/>
            </a:br>
            <a:r>
              <a:rPr lang="en-US" dirty="0"/>
              <a:t>Public Information Officer (PIO)</a:t>
            </a:r>
          </a:p>
        </p:txBody>
      </p:sp>
      <p:sp>
        <p:nvSpPr>
          <p:cNvPr id="3" name="Content Placeholder 2">
            <a:extLst>
              <a:ext uri="{FF2B5EF4-FFF2-40B4-BE49-F238E27FC236}">
                <a16:creationId xmlns:a16="http://schemas.microsoft.com/office/drawing/2014/main" id="{2FCE8FD8-E4BB-6448-A82C-245D367F2276}"/>
              </a:ext>
            </a:extLst>
          </p:cNvPr>
          <p:cNvSpPr>
            <a:spLocks noGrp="1"/>
          </p:cNvSpPr>
          <p:nvPr>
            <p:ph idx="1"/>
          </p:nvPr>
        </p:nvSpPr>
        <p:spPr/>
        <p:txBody>
          <a:bodyPr>
            <a:normAutofit/>
          </a:bodyPr>
          <a:lstStyle/>
          <a:p>
            <a:r>
              <a:rPr lang="en-US" dirty="0"/>
              <a:t>Develop Public Information Strategy.</a:t>
            </a:r>
          </a:p>
          <a:p>
            <a:endParaRPr lang="en-US" dirty="0"/>
          </a:p>
          <a:p>
            <a:r>
              <a:rPr lang="en-US" dirty="0"/>
              <a:t>Coordinate transportation and activities for the media.</a:t>
            </a:r>
          </a:p>
          <a:p>
            <a:endParaRPr lang="en-US" dirty="0"/>
          </a:p>
          <a:p>
            <a:r>
              <a:rPr lang="en-US" dirty="0"/>
              <a:t>Coordinate public information news releases.</a:t>
            </a:r>
          </a:p>
          <a:p>
            <a:endParaRPr lang="en-US" dirty="0"/>
          </a:p>
          <a:p>
            <a:r>
              <a:rPr lang="en-US" dirty="0"/>
              <a:t>Maintains contact with appropriate stakeholders.</a:t>
            </a:r>
          </a:p>
          <a:p>
            <a:pPr marL="0" indent="0">
              <a:buNone/>
            </a:pPr>
            <a:endParaRPr lang="en-US" dirty="0"/>
          </a:p>
        </p:txBody>
      </p:sp>
    </p:spTree>
    <p:extLst>
      <p:ext uri="{BB962C8B-B14F-4D97-AF65-F5344CB8AC3E}">
        <p14:creationId xmlns:p14="http://schemas.microsoft.com/office/powerpoint/2010/main" val="1053505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6A14-0736-DA1B-C7EB-51570306A496}"/>
              </a:ext>
            </a:extLst>
          </p:cNvPr>
          <p:cNvSpPr>
            <a:spLocks noGrp="1"/>
          </p:cNvSpPr>
          <p:nvPr>
            <p:ph type="title"/>
          </p:nvPr>
        </p:nvSpPr>
        <p:spPr>
          <a:xfrm>
            <a:off x="680320" y="697245"/>
            <a:ext cx="9613861" cy="1080938"/>
          </a:xfrm>
        </p:spPr>
        <p:txBody>
          <a:bodyPr>
            <a:normAutofit fontScale="90000"/>
          </a:bodyPr>
          <a:lstStyle/>
          <a:p>
            <a:pPr algn="ctr"/>
            <a:br>
              <a:rPr lang="en-US" dirty="0"/>
            </a:br>
            <a:br>
              <a:rPr lang="en-US" dirty="0"/>
            </a:br>
            <a:r>
              <a:rPr lang="en-US" dirty="0"/>
              <a:t>Safety Officer (SOFR).</a:t>
            </a:r>
            <a:br>
              <a:rPr lang="en-US" dirty="0"/>
            </a:br>
            <a:endParaRPr lang="en-US" dirty="0"/>
          </a:p>
        </p:txBody>
      </p:sp>
      <p:sp>
        <p:nvSpPr>
          <p:cNvPr id="3" name="Content Placeholder 2">
            <a:extLst>
              <a:ext uri="{FF2B5EF4-FFF2-40B4-BE49-F238E27FC236}">
                <a16:creationId xmlns:a16="http://schemas.microsoft.com/office/drawing/2014/main" id="{049853B4-A649-5218-C423-E2708826372F}"/>
              </a:ext>
            </a:extLst>
          </p:cNvPr>
          <p:cNvSpPr>
            <a:spLocks noGrp="1"/>
          </p:cNvSpPr>
          <p:nvPr>
            <p:ph idx="1"/>
          </p:nvPr>
        </p:nvSpPr>
        <p:spPr/>
        <p:txBody>
          <a:bodyPr>
            <a:normAutofit fontScale="92500" lnSpcReduction="20000"/>
          </a:bodyPr>
          <a:lstStyle/>
          <a:p>
            <a:r>
              <a:rPr lang="en-US" dirty="0"/>
              <a:t>Ensure all aspects of the incident are done safely.</a:t>
            </a:r>
          </a:p>
          <a:p>
            <a:endParaRPr lang="en-US" dirty="0"/>
          </a:p>
          <a:p>
            <a:r>
              <a:rPr lang="en-US" dirty="0"/>
              <a:t>Coordinate with all team units that Incident within an Incident (IWI) protocols are in place.</a:t>
            </a:r>
          </a:p>
          <a:p>
            <a:endParaRPr lang="en-US" dirty="0"/>
          </a:p>
          <a:p>
            <a:r>
              <a:rPr lang="en-US" dirty="0"/>
              <a:t>Identify hazardous and potentially unsafe situations on the incident.</a:t>
            </a:r>
          </a:p>
          <a:p>
            <a:endParaRPr lang="en-US" dirty="0"/>
          </a:p>
          <a:p>
            <a:r>
              <a:rPr lang="en-US" dirty="0"/>
              <a:t>Prepare safety message for Incident Attack Plan (IAP).</a:t>
            </a:r>
          </a:p>
          <a:p>
            <a:endParaRPr lang="en-US" dirty="0"/>
          </a:p>
          <a:p>
            <a:r>
              <a:rPr lang="en-US" dirty="0"/>
              <a:t>Exercises authority to stop and prevent unsafe acts.</a:t>
            </a:r>
          </a:p>
        </p:txBody>
      </p:sp>
    </p:spTree>
    <p:extLst>
      <p:ext uri="{BB962C8B-B14F-4D97-AF65-F5344CB8AC3E}">
        <p14:creationId xmlns:p14="http://schemas.microsoft.com/office/powerpoint/2010/main" val="202246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E6DA-3E03-5263-C266-B6E3DEE94335}"/>
              </a:ext>
            </a:extLst>
          </p:cNvPr>
          <p:cNvSpPr>
            <a:spLocks noGrp="1"/>
          </p:cNvSpPr>
          <p:nvPr>
            <p:ph type="title"/>
          </p:nvPr>
        </p:nvSpPr>
        <p:spPr>
          <a:xfrm>
            <a:off x="680321" y="799881"/>
            <a:ext cx="9613861" cy="1080938"/>
          </a:xfrm>
        </p:spPr>
        <p:txBody>
          <a:bodyPr>
            <a:normAutofit fontScale="90000"/>
          </a:bodyPr>
          <a:lstStyle/>
          <a:p>
            <a:pPr algn="ctr"/>
            <a:br>
              <a:rPr lang="en-US" dirty="0"/>
            </a:br>
            <a:r>
              <a:rPr lang="en-US" dirty="0"/>
              <a:t>Liaison Officer (LOFR)</a:t>
            </a:r>
            <a:br>
              <a:rPr lang="en-US" dirty="0"/>
            </a:br>
            <a:endParaRPr lang="en-US" dirty="0"/>
          </a:p>
        </p:txBody>
      </p:sp>
      <p:sp>
        <p:nvSpPr>
          <p:cNvPr id="3" name="Content Placeholder 2">
            <a:extLst>
              <a:ext uri="{FF2B5EF4-FFF2-40B4-BE49-F238E27FC236}">
                <a16:creationId xmlns:a16="http://schemas.microsoft.com/office/drawing/2014/main" id="{0045939C-1B5D-CFD3-E2E6-8EF07BB977A4}"/>
              </a:ext>
            </a:extLst>
          </p:cNvPr>
          <p:cNvSpPr>
            <a:spLocks noGrp="1"/>
          </p:cNvSpPr>
          <p:nvPr>
            <p:ph idx="1"/>
          </p:nvPr>
        </p:nvSpPr>
        <p:spPr>
          <a:xfrm>
            <a:off x="680321" y="2336872"/>
            <a:ext cx="9613861" cy="4521127"/>
          </a:xfrm>
        </p:spPr>
        <p:txBody>
          <a:bodyPr>
            <a:normAutofit lnSpcReduction="10000"/>
          </a:bodyPr>
          <a:lstStyle/>
          <a:p>
            <a:r>
              <a:rPr lang="en-US" dirty="0"/>
              <a:t>Lead contact for cooperating agencies.</a:t>
            </a:r>
          </a:p>
          <a:p>
            <a:endParaRPr lang="en-US" dirty="0"/>
          </a:p>
          <a:p>
            <a:r>
              <a:rPr lang="en-US" dirty="0"/>
              <a:t>Maintains cooperator and stakeholder contact lists.</a:t>
            </a:r>
          </a:p>
          <a:p>
            <a:endParaRPr lang="en-US" dirty="0"/>
          </a:p>
          <a:p>
            <a:r>
              <a:rPr lang="en-US" dirty="0"/>
              <a:t>Assess the need for cooperator and stakeholder meetings.</a:t>
            </a:r>
          </a:p>
          <a:p>
            <a:endParaRPr lang="en-US" dirty="0"/>
          </a:p>
          <a:p>
            <a:r>
              <a:rPr lang="en-US" dirty="0"/>
              <a:t>Communicates incident objectives and concerns with cooperators and stakeholders.</a:t>
            </a:r>
          </a:p>
          <a:p>
            <a:endParaRPr lang="en-US" dirty="0"/>
          </a:p>
          <a:p>
            <a:r>
              <a:rPr lang="en-US" dirty="0"/>
              <a:t>Coordinates with local unit to preform effective cooperator relations.</a:t>
            </a:r>
          </a:p>
          <a:p>
            <a:pPr marL="0" indent="0">
              <a:buNone/>
            </a:pPr>
            <a:endParaRPr lang="en-US" dirty="0"/>
          </a:p>
        </p:txBody>
      </p:sp>
    </p:spTree>
    <p:extLst>
      <p:ext uri="{BB962C8B-B14F-4D97-AF65-F5344CB8AC3E}">
        <p14:creationId xmlns:p14="http://schemas.microsoft.com/office/powerpoint/2010/main" val="374983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CB2C-1AC2-C54F-2D03-15937C1EFBF5}"/>
              </a:ext>
            </a:extLst>
          </p:cNvPr>
          <p:cNvSpPr>
            <a:spLocks noGrp="1"/>
          </p:cNvSpPr>
          <p:nvPr>
            <p:ph type="title"/>
          </p:nvPr>
        </p:nvSpPr>
        <p:spPr/>
        <p:txBody>
          <a:bodyPr>
            <a:normAutofit/>
          </a:bodyPr>
          <a:lstStyle/>
          <a:p>
            <a:pPr algn="ctr"/>
            <a:r>
              <a:rPr lang="en-US" dirty="0"/>
              <a:t>What are the positions with in a MINCS Type 3 Team?</a:t>
            </a:r>
          </a:p>
        </p:txBody>
      </p:sp>
      <p:sp>
        <p:nvSpPr>
          <p:cNvPr id="5" name="Text Placeholder 4">
            <a:extLst>
              <a:ext uri="{FF2B5EF4-FFF2-40B4-BE49-F238E27FC236}">
                <a16:creationId xmlns:a16="http://schemas.microsoft.com/office/drawing/2014/main" id="{C47B104F-EBA7-7591-CAD5-280FD945679C}"/>
              </a:ext>
            </a:extLst>
          </p:cNvPr>
          <p:cNvSpPr>
            <a:spLocks noGrp="1"/>
          </p:cNvSpPr>
          <p:nvPr>
            <p:ph sz="half" idx="1"/>
          </p:nvPr>
        </p:nvSpPr>
        <p:spPr/>
        <p:txBody>
          <a:bodyPr>
            <a:normAutofit fontScale="92500"/>
          </a:bodyPr>
          <a:lstStyle/>
          <a:p>
            <a:pPr algn="ctr"/>
            <a:r>
              <a:rPr lang="en-US" sz="6000" dirty="0"/>
              <a:t>Operations</a:t>
            </a:r>
          </a:p>
          <a:p>
            <a:pPr marL="0" indent="0" algn="ctr">
              <a:buNone/>
            </a:pPr>
            <a:r>
              <a:rPr lang="en-US" sz="6000" dirty="0"/>
              <a:t>The ones that put the plan into play!</a:t>
            </a:r>
          </a:p>
        </p:txBody>
      </p:sp>
      <p:pic>
        <p:nvPicPr>
          <p:cNvPr id="8" name="Content Placeholder 7">
            <a:extLst>
              <a:ext uri="{FF2B5EF4-FFF2-40B4-BE49-F238E27FC236}">
                <a16:creationId xmlns:a16="http://schemas.microsoft.com/office/drawing/2014/main" id="{275CF927-62AD-A8FC-63C2-C45419721B40}"/>
              </a:ext>
            </a:extLst>
          </p:cNvPr>
          <p:cNvPicPr>
            <a:picLocks noGrp="1" noChangeAspect="1"/>
          </p:cNvPicPr>
          <p:nvPr>
            <p:ph sz="half" idx="2"/>
          </p:nvPr>
        </p:nvPicPr>
        <p:blipFill>
          <a:blip r:embed="rId3"/>
          <a:stretch>
            <a:fillRect/>
          </a:stretch>
        </p:blipFill>
        <p:spPr>
          <a:xfrm>
            <a:off x="6337592" y="2336800"/>
            <a:ext cx="3214103" cy="3598863"/>
          </a:xfrm>
        </p:spPr>
      </p:pic>
    </p:spTree>
    <p:extLst>
      <p:ext uri="{BB962C8B-B14F-4D97-AF65-F5344CB8AC3E}">
        <p14:creationId xmlns:p14="http://schemas.microsoft.com/office/powerpoint/2010/main" val="196942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017B-80EB-F9FA-536E-CBF9A5F6E021}"/>
              </a:ext>
            </a:extLst>
          </p:cNvPr>
          <p:cNvSpPr>
            <a:spLocks noGrp="1"/>
          </p:cNvSpPr>
          <p:nvPr>
            <p:ph type="title"/>
          </p:nvPr>
        </p:nvSpPr>
        <p:spPr/>
        <p:txBody>
          <a:bodyPr>
            <a:normAutofit/>
          </a:bodyPr>
          <a:lstStyle/>
          <a:p>
            <a:pPr algn="ctr"/>
            <a:r>
              <a:rPr lang="en-US" dirty="0"/>
              <a:t> Operation Section Chief (OPS 3).</a:t>
            </a:r>
          </a:p>
        </p:txBody>
      </p:sp>
      <p:sp>
        <p:nvSpPr>
          <p:cNvPr id="3" name="Content Placeholder 2">
            <a:extLst>
              <a:ext uri="{FF2B5EF4-FFF2-40B4-BE49-F238E27FC236}">
                <a16:creationId xmlns:a16="http://schemas.microsoft.com/office/drawing/2014/main" id="{5A715EA7-00BD-991A-616F-953E02A40073}"/>
              </a:ext>
            </a:extLst>
          </p:cNvPr>
          <p:cNvSpPr>
            <a:spLocks noGrp="1"/>
          </p:cNvSpPr>
          <p:nvPr>
            <p:ph idx="1"/>
          </p:nvPr>
        </p:nvSpPr>
        <p:spPr/>
        <p:txBody>
          <a:bodyPr>
            <a:normAutofit lnSpcReduction="10000"/>
          </a:bodyPr>
          <a:lstStyle/>
          <a:p>
            <a:r>
              <a:rPr lang="en-US" dirty="0"/>
              <a:t>Identify Divisional Boundaries.</a:t>
            </a:r>
          </a:p>
          <a:p>
            <a:endParaRPr lang="en-US" dirty="0"/>
          </a:p>
          <a:p>
            <a:r>
              <a:rPr lang="en-US" dirty="0"/>
              <a:t>Ensure host agency direction and policies are applied and followed.</a:t>
            </a:r>
          </a:p>
          <a:p>
            <a:endParaRPr lang="en-US" dirty="0"/>
          </a:p>
          <a:p>
            <a:r>
              <a:rPr lang="en-US" dirty="0"/>
              <a:t>Work with Agency Administrator (AA) and resource advisors to protect natural, cultural, and social resources.</a:t>
            </a:r>
          </a:p>
          <a:p>
            <a:endParaRPr lang="en-US" dirty="0"/>
          </a:p>
          <a:p>
            <a:r>
              <a:rPr lang="en-US" dirty="0"/>
              <a:t>Establish and maintain proper span of control.</a:t>
            </a:r>
          </a:p>
        </p:txBody>
      </p:sp>
    </p:spTree>
    <p:extLst>
      <p:ext uri="{BB962C8B-B14F-4D97-AF65-F5344CB8AC3E}">
        <p14:creationId xmlns:p14="http://schemas.microsoft.com/office/powerpoint/2010/main" val="135705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D0E7-FE28-C1AC-76E2-1E8FB8FF4457}"/>
              </a:ext>
            </a:extLst>
          </p:cNvPr>
          <p:cNvSpPr>
            <a:spLocks noGrp="1"/>
          </p:cNvSpPr>
          <p:nvPr>
            <p:ph type="title"/>
          </p:nvPr>
        </p:nvSpPr>
        <p:spPr/>
        <p:txBody>
          <a:bodyPr>
            <a:normAutofit/>
          </a:bodyPr>
          <a:lstStyle/>
          <a:p>
            <a:pPr algn="ctr"/>
            <a:br>
              <a:rPr lang="en-US" dirty="0"/>
            </a:br>
            <a:r>
              <a:rPr lang="en-US" dirty="0"/>
              <a:t>Division Supervisor (DIVS)</a:t>
            </a:r>
          </a:p>
        </p:txBody>
      </p:sp>
      <p:sp>
        <p:nvSpPr>
          <p:cNvPr id="3" name="Content Placeholder 2">
            <a:extLst>
              <a:ext uri="{FF2B5EF4-FFF2-40B4-BE49-F238E27FC236}">
                <a16:creationId xmlns:a16="http://schemas.microsoft.com/office/drawing/2014/main" id="{6455A4BE-6023-6BB9-32BF-AAFBCFAFA5C5}"/>
              </a:ext>
            </a:extLst>
          </p:cNvPr>
          <p:cNvSpPr>
            <a:spLocks noGrp="1"/>
          </p:cNvSpPr>
          <p:nvPr>
            <p:ph idx="1"/>
          </p:nvPr>
        </p:nvSpPr>
        <p:spPr/>
        <p:txBody>
          <a:bodyPr>
            <a:normAutofit lnSpcReduction="10000"/>
          </a:bodyPr>
          <a:lstStyle/>
          <a:p>
            <a:r>
              <a:rPr lang="en-US" dirty="0"/>
              <a:t>Provide oversite to all assigned resources within his or her division.</a:t>
            </a:r>
          </a:p>
          <a:p>
            <a:endParaRPr lang="en-US" dirty="0"/>
          </a:p>
          <a:p>
            <a:r>
              <a:rPr lang="en-US" dirty="0"/>
              <a:t>Sign shift tickets and Crew Time Reports (CTR) for assigned fire staff on his or her division.</a:t>
            </a:r>
          </a:p>
          <a:p>
            <a:endParaRPr lang="en-US" dirty="0"/>
          </a:p>
          <a:p>
            <a:r>
              <a:rPr lang="en-US" dirty="0"/>
              <a:t>Conduct </a:t>
            </a:r>
            <a:r>
              <a:rPr lang="en-US" dirty="0" err="1"/>
              <a:t>fireline</a:t>
            </a:r>
            <a:r>
              <a:rPr lang="en-US" dirty="0"/>
              <a:t> briefings</a:t>
            </a:r>
          </a:p>
          <a:p>
            <a:endParaRPr lang="en-US" dirty="0"/>
          </a:p>
          <a:p>
            <a:r>
              <a:rPr lang="en-US" dirty="0"/>
              <a:t>Monitor suppression efforts for proper span on control.</a:t>
            </a:r>
          </a:p>
        </p:txBody>
      </p:sp>
    </p:spTree>
    <p:extLst>
      <p:ext uri="{BB962C8B-B14F-4D97-AF65-F5344CB8AC3E}">
        <p14:creationId xmlns:p14="http://schemas.microsoft.com/office/powerpoint/2010/main" val="38137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665D-0F1F-B0DD-1046-FE768CD0FB72}"/>
              </a:ext>
            </a:extLst>
          </p:cNvPr>
          <p:cNvSpPr>
            <a:spLocks noGrp="1"/>
          </p:cNvSpPr>
          <p:nvPr>
            <p:ph type="title"/>
          </p:nvPr>
        </p:nvSpPr>
        <p:spPr/>
        <p:txBody>
          <a:bodyPr>
            <a:normAutofit/>
          </a:bodyPr>
          <a:lstStyle/>
          <a:p>
            <a:pPr algn="ctr"/>
            <a:br>
              <a:rPr lang="en-US" dirty="0"/>
            </a:br>
            <a:r>
              <a:rPr lang="en-US" dirty="0"/>
              <a:t>Task Force Leader (TFLD).</a:t>
            </a:r>
          </a:p>
        </p:txBody>
      </p:sp>
      <p:sp>
        <p:nvSpPr>
          <p:cNvPr id="3" name="Content Placeholder 2">
            <a:extLst>
              <a:ext uri="{FF2B5EF4-FFF2-40B4-BE49-F238E27FC236}">
                <a16:creationId xmlns:a16="http://schemas.microsoft.com/office/drawing/2014/main" id="{09BF2289-9B98-AD50-C1A3-36933BA1E3C7}"/>
              </a:ext>
            </a:extLst>
          </p:cNvPr>
          <p:cNvSpPr>
            <a:spLocks noGrp="1"/>
          </p:cNvSpPr>
          <p:nvPr>
            <p:ph idx="1"/>
          </p:nvPr>
        </p:nvSpPr>
        <p:spPr/>
        <p:txBody>
          <a:bodyPr/>
          <a:lstStyle/>
          <a:p>
            <a:r>
              <a:rPr lang="en-US" dirty="0"/>
              <a:t>Direct personnel, crews, and equipment performing tactical missions.</a:t>
            </a:r>
          </a:p>
          <a:p>
            <a:endParaRPr lang="en-US" dirty="0"/>
          </a:p>
          <a:p>
            <a:r>
              <a:rPr lang="en-US" dirty="0"/>
              <a:t>Identify tactical capabilities and limitations.</a:t>
            </a:r>
          </a:p>
          <a:p>
            <a:endParaRPr lang="en-US" dirty="0"/>
          </a:p>
          <a:p>
            <a:r>
              <a:rPr lang="en-US" dirty="0"/>
              <a:t>Identify and plan for logistical needs associated with mixed resources.</a:t>
            </a:r>
          </a:p>
        </p:txBody>
      </p:sp>
    </p:spTree>
    <p:extLst>
      <p:ext uri="{BB962C8B-B14F-4D97-AF65-F5344CB8AC3E}">
        <p14:creationId xmlns:p14="http://schemas.microsoft.com/office/powerpoint/2010/main" val="264665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44B7-4171-2470-10EA-4F6A3BF50F79}"/>
              </a:ext>
            </a:extLst>
          </p:cNvPr>
          <p:cNvSpPr>
            <a:spLocks noGrp="1"/>
          </p:cNvSpPr>
          <p:nvPr>
            <p:ph type="title"/>
          </p:nvPr>
        </p:nvSpPr>
        <p:spPr/>
        <p:txBody>
          <a:bodyPr vert="horz" lIns="91440" tIns="45720" rIns="91440" bIns="45720" rtlCol="0" anchor="ctr">
            <a:normAutofit/>
          </a:bodyPr>
          <a:lstStyle/>
          <a:p>
            <a:pPr algn="ctr"/>
            <a:r>
              <a:rPr lang="en-US" dirty="0"/>
              <a:t>What are the positions with in a MINCS Type 3 Team?</a:t>
            </a:r>
          </a:p>
        </p:txBody>
      </p:sp>
      <p:pic>
        <p:nvPicPr>
          <p:cNvPr id="6" name="Content Placeholder 5">
            <a:extLst>
              <a:ext uri="{FF2B5EF4-FFF2-40B4-BE49-F238E27FC236}">
                <a16:creationId xmlns:a16="http://schemas.microsoft.com/office/drawing/2014/main" id="{25A2A809-68DB-994E-A64E-07E1649B572D}"/>
              </a:ext>
            </a:extLst>
          </p:cNvPr>
          <p:cNvPicPr>
            <a:picLocks noGrp="1" noChangeAspect="1"/>
          </p:cNvPicPr>
          <p:nvPr>
            <p:ph idx="1"/>
          </p:nvPr>
        </p:nvPicPr>
        <p:blipFill>
          <a:blip r:embed="rId3"/>
          <a:stretch>
            <a:fillRect/>
          </a:stretch>
        </p:blipFill>
        <p:spPr>
          <a:xfrm>
            <a:off x="4686300" y="2400028"/>
            <a:ext cx="5608638" cy="3472406"/>
          </a:xfrm>
          <a:prstGeom prst="rect">
            <a:avLst/>
          </a:prstGeom>
          <a:ln>
            <a:noFill/>
          </a:ln>
          <a:effectLst>
            <a:outerShdw blurRad="76200" dist="63500" dir="5040000" algn="tl" rotWithShape="0">
              <a:srgbClr val="000000">
                <a:alpha val="41000"/>
              </a:srgbClr>
            </a:outerShdw>
          </a:effectLst>
        </p:spPr>
      </p:pic>
      <p:sp>
        <p:nvSpPr>
          <p:cNvPr id="3" name="Text Placeholder 2">
            <a:extLst>
              <a:ext uri="{FF2B5EF4-FFF2-40B4-BE49-F238E27FC236}">
                <a16:creationId xmlns:a16="http://schemas.microsoft.com/office/drawing/2014/main" id="{EACCA6BF-667A-146B-83E6-023061C8662B}"/>
              </a:ext>
            </a:extLst>
          </p:cNvPr>
          <p:cNvSpPr>
            <a:spLocks noGrp="1"/>
          </p:cNvSpPr>
          <p:nvPr>
            <p:ph type="body" sz="half" idx="2"/>
          </p:nvPr>
        </p:nvSpPr>
        <p:spPr/>
        <p:txBody>
          <a:bodyPr vert="horz" lIns="91440" tIns="45720" rIns="91440" bIns="45720" rtlCol="0">
            <a:normAutofit/>
          </a:bodyPr>
          <a:lstStyle/>
          <a:p>
            <a:pPr algn="ctr"/>
            <a:r>
              <a:rPr lang="en-US" sz="4800" dirty="0">
                <a:solidFill>
                  <a:schemeClr val="bg1">
                    <a:lumMod val="85000"/>
                    <a:lumOff val="15000"/>
                  </a:schemeClr>
                </a:solidFill>
              </a:rPr>
              <a:t>Plans</a:t>
            </a:r>
          </a:p>
          <a:p>
            <a:pPr algn="ctr"/>
            <a:r>
              <a:rPr lang="en-US" sz="4800" dirty="0"/>
              <a:t>The Folks that keep the plan moving! </a:t>
            </a:r>
          </a:p>
        </p:txBody>
      </p:sp>
    </p:spTree>
    <p:extLst>
      <p:ext uri="{BB962C8B-B14F-4D97-AF65-F5344CB8AC3E}">
        <p14:creationId xmlns:p14="http://schemas.microsoft.com/office/powerpoint/2010/main" val="209273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65E0-394E-9FA6-404F-61C56394B4B6}"/>
              </a:ext>
            </a:extLst>
          </p:cNvPr>
          <p:cNvSpPr>
            <a:spLocks noGrp="1"/>
          </p:cNvSpPr>
          <p:nvPr>
            <p:ph type="title"/>
          </p:nvPr>
        </p:nvSpPr>
        <p:spPr/>
        <p:txBody>
          <a:bodyPr>
            <a:normAutofit/>
          </a:bodyPr>
          <a:lstStyle/>
          <a:p>
            <a:pPr algn="ctr"/>
            <a:r>
              <a:rPr lang="en-US" dirty="0"/>
              <a:t>Planning Section Chief (PSC).</a:t>
            </a:r>
            <a:br>
              <a:rPr lang="en-US" dirty="0"/>
            </a:br>
            <a:endParaRPr lang="en-US" dirty="0"/>
          </a:p>
        </p:txBody>
      </p:sp>
      <p:sp>
        <p:nvSpPr>
          <p:cNvPr id="3" name="Content Placeholder 2">
            <a:extLst>
              <a:ext uri="{FF2B5EF4-FFF2-40B4-BE49-F238E27FC236}">
                <a16:creationId xmlns:a16="http://schemas.microsoft.com/office/drawing/2014/main" id="{A52E56C7-DDCA-0853-2CF1-72A3B44CB75B}"/>
              </a:ext>
            </a:extLst>
          </p:cNvPr>
          <p:cNvSpPr>
            <a:spLocks noGrp="1"/>
          </p:cNvSpPr>
          <p:nvPr>
            <p:ph idx="1"/>
          </p:nvPr>
        </p:nvSpPr>
        <p:spPr/>
        <p:txBody>
          <a:bodyPr>
            <a:normAutofit/>
          </a:bodyPr>
          <a:lstStyle/>
          <a:p>
            <a:r>
              <a:rPr lang="en-US" dirty="0"/>
              <a:t>Ensures emergency plan is complete.</a:t>
            </a:r>
          </a:p>
          <a:p>
            <a:endParaRPr lang="en-US" dirty="0"/>
          </a:p>
          <a:p>
            <a:r>
              <a:rPr lang="en-US" dirty="0"/>
              <a:t>Ensures incoming resources meet agency standards.</a:t>
            </a:r>
          </a:p>
          <a:p>
            <a:endParaRPr lang="en-US" dirty="0"/>
          </a:p>
          <a:p>
            <a:r>
              <a:rPr lang="en-US" dirty="0"/>
              <a:t>Tracks resources ordered and resources assigned.</a:t>
            </a:r>
          </a:p>
          <a:p>
            <a:endParaRPr lang="en-US" dirty="0"/>
          </a:p>
          <a:p>
            <a:r>
              <a:rPr lang="en-US" dirty="0"/>
              <a:t>Prepares transition documents and conducts closeout meetings.</a:t>
            </a:r>
          </a:p>
        </p:txBody>
      </p:sp>
    </p:spTree>
    <p:extLst>
      <p:ext uri="{BB962C8B-B14F-4D97-AF65-F5344CB8AC3E}">
        <p14:creationId xmlns:p14="http://schemas.microsoft.com/office/powerpoint/2010/main" val="2225452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CE07-732D-3DEB-ACEF-CA564DDB1A70}"/>
              </a:ext>
            </a:extLst>
          </p:cNvPr>
          <p:cNvSpPr>
            <a:spLocks noGrp="1"/>
          </p:cNvSpPr>
          <p:nvPr>
            <p:ph type="title"/>
          </p:nvPr>
        </p:nvSpPr>
        <p:spPr/>
        <p:txBody>
          <a:bodyPr/>
          <a:lstStyle/>
          <a:p>
            <a:pPr algn="ctr"/>
            <a:r>
              <a:rPr lang="en-US" dirty="0"/>
              <a:t>Resource Unit Leader (RESL).</a:t>
            </a:r>
          </a:p>
        </p:txBody>
      </p:sp>
      <p:sp>
        <p:nvSpPr>
          <p:cNvPr id="3" name="Content Placeholder 2">
            <a:extLst>
              <a:ext uri="{FF2B5EF4-FFF2-40B4-BE49-F238E27FC236}">
                <a16:creationId xmlns:a16="http://schemas.microsoft.com/office/drawing/2014/main" id="{DD8BC9B7-7377-4B53-35E5-C3716412AA65}"/>
              </a:ext>
            </a:extLst>
          </p:cNvPr>
          <p:cNvSpPr>
            <a:spLocks noGrp="1"/>
          </p:cNvSpPr>
          <p:nvPr>
            <p:ph idx="1"/>
          </p:nvPr>
        </p:nvSpPr>
        <p:spPr/>
        <p:txBody>
          <a:bodyPr>
            <a:normAutofit/>
          </a:bodyPr>
          <a:lstStyle/>
          <a:p>
            <a:r>
              <a:rPr lang="en-US" dirty="0"/>
              <a:t>Establish all incident check-in activities.</a:t>
            </a:r>
          </a:p>
          <a:p>
            <a:endParaRPr lang="en-US" dirty="0"/>
          </a:p>
          <a:p>
            <a:r>
              <a:rPr lang="en-US" dirty="0"/>
              <a:t>Prepares and processes resource status information.</a:t>
            </a:r>
          </a:p>
          <a:p>
            <a:endParaRPr lang="en-US" dirty="0"/>
          </a:p>
          <a:p>
            <a:r>
              <a:rPr lang="en-US" dirty="0"/>
              <a:t>Maintains master list for resources assigned to the incident and their assignment on the incident.</a:t>
            </a:r>
          </a:p>
          <a:p>
            <a:endParaRPr lang="en-US" dirty="0"/>
          </a:p>
          <a:p>
            <a:r>
              <a:rPr lang="en-US" dirty="0"/>
              <a:t>Supervises status check in staff were applicable.</a:t>
            </a:r>
          </a:p>
        </p:txBody>
      </p:sp>
    </p:spTree>
    <p:extLst>
      <p:ext uri="{BB962C8B-B14F-4D97-AF65-F5344CB8AC3E}">
        <p14:creationId xmlns:p14="http://schemas.microsoft.com/office/powerpoint/2010/main" val="3240039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39E8-BC29-59A8-0901-679571724A58}"/>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3CCC10D8-716F-7739-35F4-CE602A257815}"/>
              </a:ext>
            </a:extLst>
          </p:cNvPr>
          <p:cNvSpPr>
            <a:spLocks noGrp="1"/>
          </p:cNvSpPr>
          <p:nvPr>
            <p:ph idx="1"/>
          </p:nvPr>
        </p:nvSpPr>
        <p:spPr/>
        <p:txBody>
          <a:bodyPr>
            <a:normAutofit fontScale="77500" lnSpcReduction="20000"/>
          </a:bodyPr>
          <a:lstStyle/>
          <a:p>
            <a:r>
              <a:rPr lang="en-US" dirty="0"/>
              <a:t>Describe what a MINCS Type 3 Team?</a:t>
            </a:r>
          </a:p>
          <a:p>
            <a:endParaRPr lang="en-US" dirty="0"/>
          </a:p>
          <a:p>
            <a:r>
              <a:rPr lang="en-US" dirty="0"/>
              <a:t>Identify the purpose of a MINCS Type 3 Team?</a:t>
            </a:r>
          </a:p>
          <a:p>
            <a:endParaRPr lang="en-US" dirty="0"/>
          </a:p>
          <a:p>
            <a:r>
              <a:rPr lang="en-US" dirty="0"/>
              <a:t>Identify the positions within a MINCS Type 3 Team?</a:t>
            </a:r>
          </a:p>
          <a:p>
            <a:endParaRPr lang="en-US" dirty="0"/>
          </a:p>
          <a:p>
            <a:r>
              <a:rPr lang="en-US" dirty="0"/>
              <a:t>Identify the shortage positions with in the MINCS Type 3 Teams? </a:t>
            </a:r>
          </a:p>
          <a:p>
            <a:endParaRPr lang="en-US" dirty="0"/>
          </a:p>
          <a:p>
            <a:r>
              <a:rPr lang="en-US" dirty="0"/>
              <a:t> Identify what training is needed to get into a position on a MINCS Type 3 Team? </a:t>
            </a:r>
          </a:p>
          <a:p>
            <a:endParaRPr lang="en-US" dirty="0"/>
          </a:p>
          <a:p>
            <a:r>
              <a:rPr lang="en-US" dirty="0"/>
              <a:t> Identify steps needed to get involved?</a:t>
            </a:r>
          </a:p>
          <a:p>
            <a:endParaRPr lang="en-US" dirty="0"/>
          </a:p>
          <a:p>
            <a:pPr marL="0" indent="0">
              <a:buNone/>
            </a:pP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344737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4546-94D5-8324-8AB6-7150A3663FF4}"/>
              </a:ext>
            </a:extLst>
          </p:cNvPr>
          <p:cNvSpPr>
            <a:spLocks noGrp="1"/>
          </p:cNvSpPr>
          <p:nvPr>
            <p:ph type="title"/>
          </p:nvPr>
        </p:nvSpPr>
        <p:spPr/>
        <p:txBody>
          <a:bodyPr>
            <a:normAutofit/>
          </a:bodyPr>
          <a:lstStyle/>
          <a:p>
            <a:pPr algn="ctr"/>
            <a:r>
              <a:rPr lang="en-US" dirty="0"/>
              <a:t>Situation Leader (SITL).</a:t>
            </a:r>
            <a:br>
              <a:rPr lang="en-US" dirty="0"/>
            </a:br>
            <a:endParaRPr lang="en-US" dirty="0"/>
          </a:p>
        </p:txBody>
      </p:sp>
      <p:sp>
        <p:nvSpPr>
          <p:cNvPr id="3" name="Content Placeholder 2">
            <a:extLst>
              <a:ext uri="{FF2B5EF4-FFF2-40B4-BE49-F238E27FC236}">
                <a16:creationId xmlns:a16="http://schemas.microsoft.com/office/drawing/2014/main" id="{95637CC0-CC03-5F3E-9ED0-A4543B4CE884}"/>
              </a:ext>
            </a:extLst>
          </p:cNvPr>
          <p:cNvSpPr>
            <a:spLocks noGrp="1"/>
          </p:cNvSpPr>
          <p:nvPr>
            <p:ph idx="1"/>
          </p:nvPr>
        </p:nvSpPr>
        <p:spPr/>
        <p:txBody>
          <a:bodyPr>
            <a:normAutofit lnSpcReduction="10000"/>
          </a:bodyPr>
          <a:lstStyle/>
          <a:p>
            <a:r>
              <a:rPr lang="en-US" dirty="0"/>
              <a:t>Oversees map production for fire behavior, weather, and incident status.</a:t>
            </a:r>
          </a:p>
          <a:p>
            <a:endParaRPr lang="en-US" dirty="0"/>
          </a:p>
          <a:p>
            <a:r>
              <a:rPr lang="en-US" dirty="0"/>
              <a:t>Supervisor Fire Behavior Analyst (FBAN), Field Observers (FOBS), and GIS Staff were applicable (GISS).</a:t>
            </a:r>
          </a:p>
          <a:p>
            <a:endParaRPr lang="en-US" dirty="0"/>
          </a:p>
          <a:p>
            <a:r>
              <a:rPr lang="en-US" dirty="0"/>
              <a:t>Completes and submits Incident Status Summary (ICS 209).</a:t>
            </a:r>
          </a:p>
          <a:p>
            <a:endParaRPr lang="en-US" dirty="0"/>
          </a:p>
          <a:p>
            <a:r>
              <a:rPr lang="en-US" dirty="0"/>
              <a:t>Presents infrared data to operations section.</a:t>
            </a:r>
          </a:p>
          <a:p>
            <a:endParaRPr lang="en-US" dirty="0"/>
          </a:p>
        </p:txBody>
      </p:sp>
    </p:spTree>
    <p:extLst>
      <p:ext uri="{BB962C8B-B14F-4D97-AF65-F5344CB8AC3E}">
        <p14:creationId xmlns:p14="http://schemas.microsoft.com/office/powerpoint/2010/main" val="2893375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1BBF9C-D279-41BD-30E4-709EA9CDA740}"/>
              </a:ext>
            </a:extLst>
          </p:cNvPr>
          <p:cNvSpPr>
            <a:spLocks noGrp="1"/>
          </p:cNvSpPr>
          <p:nvPr>
            <p:ph type="title"/>
          </p:nvPr>
        </p:nvSpPr>
        <p:spPr/>
        <p:txBody>
          <a:bodyPr/>
          <a:lstStyle/>
          <a:p>
            <a:pPr algn="ctr"/>
            <a:r>
              <a:rPr lang="en-US" dirty="0"/>
              <a:t>What are the positions with in a MINCS Type 3 Team?</a:t>
            </a:r>
          </a:p>
        </p:txBody>
      </p:sp>
      <p:pic>
        <p:nvPicPr>
          <p:cNvPr id="8" name="Content Placeholder 7">
            <a:extLst>
              <a:ext uri="{FF2B5EF4-FFF2-40B4-BE49-F238E27FC236}">
                <a16:creationId xmlns:a16="http://schemas.microsoft.com/office/drawing/2014/main" id="{BD37232A-7E3C-7C5D-45EE-B50733F5FA4A}"/>
              </a:ext>
            </a:extLst>
          </p:cNvPr>
          <p:cNvPicPr>
            <a:picLocks noGrp="1" noChangeAspect="1"/>
          </p:cNvPicPr>
          <p:nvPr>
            <p:ph idx="1"/>
          </p:nvPr>
        </p:nvPicPr>
        <p:blipFill>
          <a:blip r:embed="rId3"/>
          <a:stretch>
            <a:fillRect/>
          </a:stretch>
        </p:blipFill>
        <p:spPr>
          <a:xfrm>
            <a:off x="5228431" y="2369344"/>
            <a:ext cx="4524375" cy="3533775"/>
          </a:xfrm>
        </p:spPr>
      </p:pic>
      <p:sp>
        <p:nvSpPr>
          <p:cNvPr id="6" name="Text Placeholder 5">
            <a:extLst>
              <a:ext uri="{FF2B5EF4-FFF2-40B4-BE49-F238E27FC236}">
                <a16:creationId xmlns:a16="http://schemas.microsoft.com/office/drawing/2014/main" id="{983AE4D5-3E1C-6DB8-04E7-A4FBC1153847}"/>
              </a:ext>
            </a:extLst>
          </p:cNvPr>
          <p:cNvSpPr>
            <a:spLocks noGrp="1"/>
          </p:cNvSpPr>
          <p:nvPr>
            <p:ph type="body" sz="half" idx="2"/>
          </p:nvPr>
        </p:nvSpPr>
        <p:spPr/>
        <p:txBody>
          <a:bodyPr>
            <a:normAutofit/>
          </a:bodyPr>
          <a:lstStyle/>
          <a:p>
            <a:pPr algn="ctr"/>
            <a:r>
              <a:rPr lang="en-US" sz="4800" dirty="0">
                <a:solidFill>
                  <a:schemeClr val="bg1">
                    <a:lumMod val="85000"/>
                    <a:lumOff val="15000"/>
                  </a:schemeClr>
                </a:solidFill>
              </a:rPr>
              <a:t>Finance</a:t>
            </a:r>
          </a:p>
          <a:p>
            <a:pPr algn="ctr"/>
            <a:r>
              <a:rPr lang="en-US" sz="4800" dirty="0"/>
              <a:t>The folks that make sure we get paid!</a:t>
            </a:r>
          </a:p>
        </p:txBody>
      </p:sp>
    </p:spTree>
    <p:extLst>
      <p:ext uri="{BB962C8B-B14F-4D97-AF65-F5344CB8AC3E}">
        <p14:creationId xmlns:p14="http://schemas.microsoft.com/office/powerpoint/2010/main" val="1982991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85E8D-056B-BB3A-E9C9-84B65C736E5E}"/>
              </a:ext>
            </a:extLst>
          </p:cNvPr>
          <p:cNvSpPr>
            <a:spLocks noGrp="1"/>
          </p:cNvSpPr>
          <p:nvPr>
            <p:ph type="title"/>
          </p:nvPr>
        </p:nvSpPr>
        <p:spPr/>
        <p:txBody>
          <a:bodyPr>
            <a:normAutofit/>
          </a:bodyPr>
          <a:lstStyle/>
          <a:p>
            <a:pPr algn="ctr"/>
            <a:r>
              <a:rPr lang="en-US" dirty="0"/>
              <a:t>Finance Section Chief (FSC).</a:t>
            </a:r>
          </a:p>
        </p:txBody>
      </p:sp>
      <p:sp>
        <p:nvSpPr>
          <p:cNvPr id="3" name="Content Placeholder 2">
            <a:extLst>
              <a:ext uri="{FF2B5EF4-FFF2-40B4-BE49-F238E27FC236}">
                <a16:creationId xmlns:a16="http://schemas.microsoft.com/office/drawing/2014/main" id="{358515CC-A909-15FF-3AC6-231B533AD8A2}"/>
              </a:ext>
            </a:extLst>
          </p:cNvPr>
          <p:cNvSpPr>
            <a:spLocks noGrp="1"/>
          </p:cNvSpPr>
          <p:nvPr>
            <p:ph sz="half" idx="1"/>
          </p:nvPr>
        </p:nvSpPr>
        <p:spPr/>
        <p:txBody>
          <a:bodyPr>
            <a:normAutofit fontScale="77500" lnSpcReduction="20000"/>
          </a:bodyPr>
          <a:lstStyle/>
          <a:p>
            <a:r>
              <a:rPr lang="en-US" dirty="0"/>
              <a:t>Maintain daily contact with Agency Administrator (AA) on financial matters.</a:t>
            </a:r>
          </a:p>
          <a:p>
            <a:endParaRPr lang="en-US" dirty="0"/>
          </a:p>
          <a:p>
            <a:r>
              <a:rPr lang="en-US" dirty="0"/>
              <a:t>Provide Incident Commander (IC) with daily cost Analysis.</a:t>
            </a:r>
          </a:p>
          <a:p>
            <a:endParaRPr lang="en-US" dirty="0"/>
          </a:p>
          <a:p>
            <a:r>
              <a:rPr lang="en-US" dirty="0"/>
              <a:t>Responsible for all financial, administrative and cost aspects of the incident.</a:t>
            </a:r>
          </a:p>
          <a:p>
            <a:endParaRPr lang="en-US" dirty="0"/>
          </a:p>
          <a:p>
            <a:r>
              <a:rPr lang="en-US" dirty="0"/>
              <a:t>Reports directly to the Incident Commander (IC).</a:t>
            </a:r>
          </a:p>
        </p:txBody>
      </p:sp>
      <p:pic>
        <p:nvPicPr>
          <p:cNvPr id="7" name="Content Placeholder 6">
            <a:extLst>
              <a:ext uri="{FF2B5EF4-FFF2-40B4-BE49-F238E27FC236}">
                <a16:creationId xmlns:a16="http://schemas.microsoft.com/office/drawing/2014/main" id="{B8492734-17F3-698C-2ABE-C2AEE7406F9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94350" y="2567143"/>
            <a:ext cx="4700588" cy="3138176"/>
          </a:xfrm>
        </p:spPr>
      </p:pic>
    </p:spTree>
    <p:extLst>
      <p:ext uri="{BB962C8B-B14F-4D97-AF65-F5344CB8AC3E}">
        <p14:creationId xmlns:p14="http://schemas.microsoft.com/office/powerpoint/2010/main" val="2832049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B1A0-9F0E-6C0F-8E94-FD87CFAD2648}"/>
              </a:ext>
            </a:extLst>
          </p:cNvPr>
          <p:cNvSpPr>
            <a:spLocks noGrp="1"/>
          </p:cNvSpPr>
          <p:nvPr>
            <p:ph type="title"/>
          </p:nvPr>
        </p:nvSpPr>
        <p:spPr/>
        <p:txBody>
          <a:bodyPr/>
          <a:lstStyle/>
          <a:p>
            <a:pPr algn="ctr"/>
            <a:r>
              <a:rPr lang="en-US" dirty="0"/>
              <a:t>Time Unit Leader (TIME).</a:t>
            </a:r>
          </a:p>
        </p:txBody>
      </p:sp>
      <p:sp>
        <p:nvSpPr>
          <p:cNvPr id="3" name="Content Placeholder 2">
            <a:extLst>
              <a:ext uri="{FF2B5EF4-FFF2-40B4-BE49-F238E27FC236}">
                <a16:creationId xmlns:a16="http://schemas.microsoft.com/office/drawing/2014/main" id="{252E889D-4171-8AA2-9264-058DCC204543}"/>
              </a:ext>
            </a:extLst>
          </p:cNvPr>
          <p:cNvSpPr>
            <a:spLocks noGrp="1"/>
          </p:cNvSpPr>
          <p:nvPr>
            <p:ph idx="1"/>
          </p:nvPr>
        </p:nvSpPr>
        <p:spPr/>
        <p:txBody>
          <a:bodyPr>
            <a:normAutofit/>
          </a:bodyPr>
          <a:lstStyle/>
          <a:p>
            <a:r>
              <a:rPr lang="en-US" dirty="0"/>
              <a:t>Ensures personnel time is recorded to agency policy.</a:t>
            </a:r>
          </a:p>
          <a:p>
            <a:endParaRPr lang="en-US" dirty="0"/>
          </a:p>
          <a:p>
            <a:r>
              <a:rPr lang="en-US" dirty="0"/>
              <a:t>Supervises personnel time recorder.</a:t>
            </a:r>
          </a:p>
          <a:p>
            <a:endParaRPr lang="en-US" dirty="0"/>
          </a:p>
          <a:p>
            <a:r>
              <a:rPr lang="en-US" dirty="0"/>
              <a:t>Ensures auditing processes are established.</a:t>
            </a:r>
          </a:p>
          <a:p>
            <a:endParaRPr lang="en-US" dirty="0"/>
          </a:p>
          <a:p>
            <a:r>
              <a:rPr lang="en-US" dirty="0"/>
              <a:t>Ensures payment packages are complete and sent to the appropriate administrative agencies.</a:t>
            </a:r>
          </a:p>
        </p:txBody>
      </p:sp>
    </p:spTree>
    <p:extLst>
      <p:ext uri="{BB962C8B-B14F-4D97-AF65-F5344CB8AC3E}">
        <p14:creationId xmlns:p14="http://schemas.microsoft.com/office/powerpoint/2010/main" val="3806716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6983-792F-8D88-8D1E-A1253E7F425D}"/>
              </a:ext>
            </a:extLst>
          </p:cNvPr>
          <p:cNvSpPr>
            <a:spLocks noGrp="1"/>
          </p:cNvSpPr>
          <p:nvPr>
            <p:ph type="title"/>
          </p:nvPr>
        </p:nvSpPr>
        <p:spPr/>
        <p:txBody>
          <a:bodyPr/>
          <a:lstStyle/>
          <a:p>
            <a:pPr algn="ctr"/>
            <a:r>
              <a:rPr lang="en-US" dirty="0"/>
              <a:t>Cost Unit Leader (COST).</a:t>
            </a:r>
          </a:p>
        </p:txBody>
      </p:sp>
      <p:sp>
        <p:nvSpPr>
          <p:cNvPr id="3" name="Content Placeholder 2">
            <a:extLst>
              <a:ext uri="{FF2B5EF4-FFF2-40B4-BE49-F238E27FC236}">
                <a16:creationId xmlns:a16="http://schemas.microsoft.com/office/drawing/2014/main" id="{E15B6793-04C7-9D88-D24A-1C79F1B6883B}"/>
              </a:ext>
            </a:extLst>
          </p:cNvPr>
          <p:cNvSpPr>
            <a:spLocks noGrp="1"/>
          </p:cNvSpPr>
          <p:nvPr>
            <p:ph idx="1"/>
          </p:nvPr>
        </p:nvSpPr>
        <p:spPr/>
        <p:txBody>
          <a:bodyPr>
            <a:normAutofit/>
          </a:bodyPr>
          <a:lstStyle/>
          <a:p>
            <a:r>
              <a:rPr lang="en-US" dirty="0"/>
              <a:t>Collects all cost data for the incident.</a:t>
            </a:r>
          </a:p>
          <a:p>
            <a:endParaRPr lang="en-US" dirty="0"/>
          </a:p>
          <a:p>
            <a:r>
              <a:rPr lang="en-US" dirty="0"/>
              <a:t>Assists with cost sharing documents.</a:t>
            </a:r>
          </a:p>
          <a:p>
            <a:endParaRPr lang="en-US" dirty="0"/>
          </a:p>
          <a:p>
            <a:r>
              <a:rPr lang="en-US" dirty="0"/>
              <a:t>Perform cost effectiveness analyses.</a:t>
            </a:r>
          </a:p>
          <a:p>
            <a:endParaRPr lang="en-US" dirty="0"/>
          </a:p>
          <a:p>
            <a:r>
              <a:rPr lang="en-US" dirty="0"/>
              <a:t>Provide cost estimates and cost saving recommendations.</a:t>
            </a:r>
          </a:p>
        </p:txBody>
      </p:sp>
    </p:spTree>
    <p:extLst>
      <p:ext uri="{BB962C8B-B14F-4D97-AF65-F5344CB8AC3E}">
        <p14:creationId xmlns:p14="http://schemas.microsoft.com/office/powerpoint/2010/main" val="4020865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87EC28-48CC-5002-29BA-F52B2D17BFD3}"/>
              </a:ext>
            </a:extLst>
          </p:cNvPr>
          <p:cNvSpPr>
            <a:spLocks noGrp="1"/>
          </p:cNvSpPr>
          <p:nvPr>
            <p:ph type="title"/>
          </p:nvPr>
        </p:nvSpPr>
        <p:spPr/>
        <p:txBody>
          <a:bodyPr/>
          <a:lstStyle/>
          <a:p>
            <a:pPr algn="ctr"/>
            <a:r>
              <a:rPr lang="en-US" dirty="0"/>
              <a:t>What are the positions with in a MINCS Type 3 Team?</a:t>
            </a:r>
          </a:p>
        </p:txBody>
      </p:sp>
      <p:pic>
        <p:nvPicPr>
          <p:cNvPr id="8" name="Content Placeholder 7">
            <a:extLst>
              <a:ext uri="{FF2B5EF4-FFF2-40B4-BE49-F238E27FC236}">
                <a16:creationId xmlns:a16="http://schemas.microsoft.com/office/drawing/2014/main" id="{D23B913C-FAB1-4D11-27EC-F889284942D3}"/>
              </a:ext>
            </a:extLst>
          </p:cNvPr>
          <p:cNvPicPr>
            <a:picLocks noGrp="1" noChangeAspect="1"/>
          </p:cNvPicPr>
          <p:nvPr>
            <p:ph idx="1"/>
          </p:nvPr>
        </p:nvPicPr>
        <p:blipFill>
          <a:blip r:embed="rId3"/>
          <a:stretch>
            <a:fillRect/>
          </a:stretch>
        </p:blipFill>
        <p:spPr>
          <a:xfrm>
            <a:off x="5930474" y="2336800"/>
            <a:ext cx="3120290" cy="3598863"/>
          </a:xfrm>
        </p:spPr>
      </p:pic>
      <p:sp>
        <p:nvSpPr>
          <p:cNvPr id="6" name="Text Placeholder 5">
            <a:extLst>
              <a:ext uri="{FF2B5EF4-FFF2-40B4-BE49-F238E27FC236}">
                <a16:creationId xmlns:a16="http://schemas.microsoft.com/office/drawing/2014/main" id="{00A0D7FB-864B-44E8-5ECA-13EC16FC5679}"/>
              </a:ext>
            </a:extLst>
          </p:cNvPr>
          <p:cNvSpPr>
            <a:spLocks noGrp="1"/>
          </p:cNvSpPr>
          <p:nvPr>
            <p:ph type="body" sz="half" idx="2"/>
          </p:nvPr>
        </p:nvSpPr>
        <p:spPr/>
        <p:txBody>
          <a:bodyPr>
            <a:noAutofit/>
          </a:bodyPr>
          <a:lstStyle/>
          <a:p>
            <a:pPr algn="ctr"/>
            <a:r>
              <a:rPr lang="en-US" sz="4400" dirty="0"/>
              <a:t>Logistics </a:t>
            </a:r>
          </a:p>
          <a:p>
            <a:pPr algn="ctr"/>
            <a:r>
              <a:rPr lang="en-US" sz="4400" dirty="0"/>
              <a:t>The folks that get you the stuff to get the job done!</a:t>
            </a:r>
          </a:p>
        </p:txBody>
      </p:sp>
    </p:spTree>
    <p:extLst>
      <p:ext uri="{BB962C8B-B14F-4D97-AF65-F5344CB8AC3E}">
        <p14:creationId xmlns:p14="http://schemas.microsoft.com/office/powerpoint/2010/main" val="3438344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AB172-6348-A80B-7727-F419EAEFC1E2}"/>
              </a:ext>
            </a:extLst>
          </p:cNvPr>
          <p:cNvSpPr>
            <a:spLocks noGrp="1"/>
          </p:cNvSpPr>
          <p:nvPr>
            <p:ph type="title"/>
          </p:nvPr>
        </p:nvSpPr>
        <p:spPr/>
        <p:txBody>
          <a:bodyPr/>
          <a:lstStyle/>
          <a:p>
            <a:pPr algn="ctr"/>
            <a:r>
              <a:rPr lang="en-US" dirty="0"/>
              <a:t>Logistics Section Chief (LOGS)</a:t>
            </a:r>
          </a:p>
        </p:txBody>
      </p:sp>
      <p:sp>
        <p:nvSpPr>
          <p:cNvPr id="3" name="Content Placeholder 2">
            <a:extLst>
              <a:ext uri="{FF2B5EF4-FFF2-40B4-BE49-F238E27FC236}">
                <a16:creationId xmlns:a16="http://schemas.microsoft.com/office/drawing/2014/main" id="{4F263F3D-1099-7B94-1D79-FF93FB361CF2}"/>
              </a:ext>
            </a:extLst>
          </p:cNvPr>
          <p:cNvSpPr>
            <a:spLocks noGrp="1"/>
          </p:cNvSpPr>
          <p:nvPr>
            <p:ph idx="1"/>
          </p:nvPr>
        </p:nvSpPr>
        <p:spPr/>
        <p:txBody>
          <a:bodyPr>
            <a:normAutofit/>
          </a:bodyPr>
          <a:lstStyle/>
          <a:p>
            <a:r>
              <a:rPr lang="en-US" dirty="0"/>
              <a:t>Order supplies, personnel and equipment to support the incident needs.</a:t>
            </a:r>
          </a:p>
          <a:p>
            <a:endParaRPr lang="en-US" dirty="0"/>
          </a:p>
          <a:p>
            <a:r>
              <a:rPr lang="en-US" dirty="0"/>
              <a:t>Ensure food and drinking water are priorities.</a:t>
            </a:r>
          </a:p>
          <a:p>
            <a:endParaRPr lang="en-US" dirty="0"/>
          </a:p>
          <a:p>
            <a:r>
              <a:rPr lang="en-US" dirty="0"/>
              <a:t>Processes orders for supply and personnel.</a:t>
            </a:r>
          </a:p>
          <a:p>
            <a:endParaRPr lang="en-US" dirty="0"/>
          </a:p>
          <a:p>
            <a:r>
              <a:rPr lang="en-US" dirty="0"/>
              <a:t>Track accountable property.</a:t>
            </a:r>
          </a:p>
        </p:txBody>
      </p:sp>
    </p:spTree>
    <p:extLst>
      <p:ext uri="{BB962C8B-B14F-4D97-AF65-F5344CB8AC3E}">
        <p14:creationId xmlns:p14="http://schemas.microsoft.com/office/powerpoint/2010/main" val="3058062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AEBA-A8B6-AA45-2C75-CA0512AC414E}"/>
              </a:ext>
            </a:extLst>
          </p:cNvPr>
          <p:cNvSpPr>
            <a:spLocks noGrp="1"/>
          </p:cNvSpPr>
          <p:nvPr>
            <p:ph type="title"/>
          </p:nvPr>
        </p:nvSpPr>
        <p:spPr/>
        <p:txBody>
          <a:bodyPr/>
          <a:lstStyle/>
          <a:p>
            <a:pPr algn="ctr"/>
            <a:r>
              <a:rPr lang="en-US" dirty="0"/>
              <a:t>Facilities Unit Leader (FACL)</a:t>
            </a:r>
          </a:p>
        </p:txBody>
      </p:sp>
      <p:sp>
        <p:nvSpPr>
          <p:cNvPr id="3" name="Content Placeholder 2">
            <a:extLst>
              <a:ext uri="{FF2B5EF4-FFF2-40B4-BE49-F238E27FC236}">
                <a16:creationId xmlns:a16="http://schemas.microsoft.com/office/drawing/2014/main" id="{6CCC1F1B-BDC1-1ECC-2E66-474524A8C1EA}"/>
              </a:ext>
            </a:extLst>
          </p:cNvPr>
          <p:cNvSpPr>
            <a:spLocks noGrp="1"/>
          </p:cNvSpPr>
          <p:nvPr>
            <p:ph idx="1"/>
          </p:nvPr>
        </p:nvSpPr>
        <p:spPr/>
        <p:txBody>
          <a:bodyPr/>
          <a:lstStyle/>
          <a:p>
            <a:r>
              <a:rPr lang="en-US" dirty="0"/>
              <a:t>Organizes and supervises the facilities unit.</a:t>
            </a:r>
          </a:p>
          <a:p>
            <a:endParaRPr lang="en-US" dirty="0"/>
          </a:p>
          <a:p>
            <a:r>
              <a:rPr lang="en-US" dirty="0"/>
              <a:t>Establishes ICP, Spike camps, incident facilities, and incident base facilities.</a:t>
            </a:r>
          </a:p>
          <a:p>
            <a:endParaRPr lang="en-US" dirty="0"/>
          </a:p>
          <a:p>
            <a:r>
              <a:rPr lang="en-US" dirty="0"/>
              <a:t>Supervises the base camp manager and camp crew were applicable.</a:t>
            </a:r>
          </a:p>
        </p:txBody>
      </p:sp>
    </p:spTree>
    <p:extLst>
      <p:ext uri="{BB962C8B-B14F-4D97-AF65-F5344CB8AC3E}">
        <p14:creationId xmlns:p14="http://schemas.microsoft.com/office/powerpoint/2010/main" val="1105195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EDA6-6067-404A-E70E-2BFC27EFA6CA}"/>
              </a:ext>
            </a:extLst>
          </p:cNvPr>
          <p:cNvSpPr>
            <a:spLocks noGrp="1"/>
          </p:cNvSpPr>
          <p:nvPr>
            <p:ph type="title"/>
          </p:nvPr>
        </p:nvSpPr>
        <p:spPr/>
        <p:txBody>
          <a:bodyPr/>
          <a:lstStyle/>
          <a:p>
            <a:pPr algn="ctr"/>
            <a:r>
              <a:rPr lang="en-US" dirty="0"/>
              <a:t>Ground Support Leader (GSUL)</a:t>
            </a:r>
          </a:p>
        </p:txBody>
      </p:sp>
      <p:sp>
        <p:nvSpPr>
          <p:cNvPr id="3" name="Content Placeholder 2">
            <a:extLst>
              <a:ext uri="{FF2B5EF4-FFF2-40B4-BE49-F238E27FC236}">
                <a16:creationId xmlns:a16="http://schemas.microsoft.com/office/drawing/2014/main" id="{A714CD38-20A0-B45D-74DC-77531207F2FC}"/>
              </a:ext>
            </a:extLst>
          </p:cNvPr>
          <p:cNvSpPr>
            <a:spLocks noGrp="1"/>
          </p:cNvSpPr>
          <p:nvPr>
            <p:ph idx="1"/>
          </p:nvPr>
        </p:nvSpPr>
        <p:spPr/>
        <p:txBody>
          <a:bodyPr/>
          <a:lstStyle/>
          <a:p>
            <a:r>
              <a:rPr lang="en-US" dirty="0"/>
              <a:t>Supervise the Ground Support Unit, Equipment managers and Mechanics.</a:t>
            </a:r>
          </a:p>
          <a:p>
            <a:endParaRPr lang="en-US" dirty="0"/>
          </a:p>
          <a:p>
            <a:r>
              <a:rPr lang="en-US" dirty="0"/>
              <a:t>Inspect equipment coming onto and leaving an incident.</a:t>
            </a:r>
          </a:p>
          <a:p>
            <a:endParaRPr lang="en-US" dirty="0"/>
          </a:p>
          <a:p>
            <a:r>
              <a:rPr lang="en-US" dirty="0"/>
              <a:t>Develop the traffic plan, sign roads into and out of the incident.</a:t>
            </a:r>
          </a:p>
        </p:txBody>
      </p:sp>
    </p:spTree>
    <p:extLst>
      <p:ext uri="{BB962C8B-B14F-4D97-AF65-F5344CB8AC3E}">
        <p14:creationId xmlns:p14="http://schemas.microsoft.com/office/powerpoint/2010/main" val="3708172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3B80-8BD4-F712-E2CA-8570DA0496B2}"/>
              </a:ext>
            </a:extLst>
          </p:cNvPr>
          <p:cNvSpPr>
            <a:spLocks noGrp="1"/>
          </p:cNvSpPr>
          <p:nvPr>
            <p:ph type="title"/>
          </p:nvPr>
        </p:nvSpPr>
        <p:spPr/>
        <p:txBody>
          <a:bodyPr>
            <a:normAutofit/>
          </a:bodyPr>
          <a:lstStyle/>
          <a:p>
            <a:r>
              <a:rPr lang="en-US" dirty="0"/>
              <a:t>Receiving and distribution manager (RCDM).</a:t>
            </a:r>
          </a:p>
        </p:txBody>
      </p:sp>
      <p:sp>
        <p:nvSpPr>
          <p:cNvPr id="3" name="Content Placeholder 2">
            <a:extLst>
              <a:ext uri="{FF2B5EF4-FFF2-40B4-BE49-F238E27FC236}">
                <a16:creationId xmlns:a16="http://schemas.microsoft.com/office/drawing/2014/main" id="{2743444A-397C-BAEB-EF2A-49A5CF154E49}"/>
              </a:ext>
            </a:extLst>
          </p:cNvPr>
          <p:cNvSpPr>
            <a:spLocks noGrp="1"/>
          </p:cNvSpPr>
          <p:nvPr>
            <p:ph idx="1"/>
          </p:nvPr>
        </p:nvSpPr>
        <p:spPr/>
        <p:txBody>
          <a:bodyPr>
            <a:normAutofit/>
          </a:bodyPr>
          <a:lstStyle/>
          <a:p>
            <a:r>
              <a:rPr lang="en-US" dirty="0"/>
              <a:t>Works for the supply unit leader. </a:t>
            </a:r>
          </a:p>
          <a:p>
            <a:endParaRPr lang="en-US" dirty="0"/>
          </a:p>
          <a:p>
            <a:r>
              <a:rPr lang="en-US" dirty="0"/>
              <a:t>Maintains inventory of supplies and equipment.</a:t>
            </a:r>
          </a:p>
          <a:p>
            <a:endParaRPr lang="en-US" dirty="0"/>
          </a:p>
          <a:p>
            <a:r>
              <a:rPr lang="en-US" dirty="0"/>
              <a:t>Organizes physical layout of a secure and safe receiving and distribution area.</a:t>
            </a:r>
          </a:p>
          <a:p>
            <a:endParaRPr lang="en-US" dirty="0"/>
          </a:p>
          <a:p>
            <a:r>
              <a:rPr lang="en-US" dirty="0"/>
              <a:t>Establishes procedures for receiving supplies and equipment.</a:t>
            </a:r>
          </a:p>
        </p:txBody>
      </p:sp>
    </p:spTree>
    <p:extLst>
      <p:ext uri="{BB962C8B-B14F-4D97-AF65-F5344CB8AC3E}">
        <p14:creationId xmlns:p14="http://schemas.microsoft.com/office/powerpoint/2010/main" val="2788725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8C0EB-88B1-47A3-78E5-16B63E453F79}"/>
              </a:ext>
            </a:extLst>
          </p:cNvPr>
          <p:cNvSpPr>
            <a:spLocks noGrp="1"/>
          </p:cNvSpPr>
          <p:nvPr>
            <p:ph type="title"/>
          </p:nvPr>
        </p:nvSpPr>
        <p:spPr/>
        <p:txBody>
          <a:bodyPr/>
          <a:lstStyle/>
          <a:p>
            <a:pPr algn="ctr"/>
            <a:r>
              <a:rPr lang="en-US" dirty="0"/>
              <a:t>What is a MINCS Type 3 Teams?</a:t>
            </a:r>
          </a:p>
        </p:txBody>
      </p:sp>
      <p:sp>
        <p:nvSpPr>
          <p:cNvPr id="3" name="Content Placeholder 2">
            <a:extLst>
              <a:ext uri="{FF2B5EF4-FFF2-40B4-BE49-F238E27FC236}">
                <a16:creationId xmlns:a16="http://schemas.microsoft.com/office/drawing/2014/main" id="{C33546E5-DEB5-896F-60CD-29AF0C444D8E}"/>
              </a:ext>
            </a:extLst>
          </p:cNvPr>
          <p:cNvSpPr>
            <a:spLocks noGrp="1"/>
          </p:cNvSpPr>
          <p:nvPr>
            <p:ph idx="1"/>
          </p:nvPr>
        </p:nvSpPr>
        <p:spPr/>
        <p:txBody>
          <a:bodyPr>
            <a:normAutofit/>
          </a:bodyPr>
          <a:lstStyle/>
          <a:p>
            <a:r>
              <a:rPr lang="en-US" dirty="0"/>
              <a:t>Made up of all MINCS agencies through out the state of Minnesota.</a:t>
            </a:r>
          </a:p>
          <a:p>
            <a:r>
              <a:rPr lang="en-US" dirty="0"/>
              <a:t>MN DNR</a:t>
            </a:r>
          </a:p>
          <a:p>
            <a:r>
              <a:rPr lang="en-US" dirty="0"/>
              <a:t>US Fish and Wildlife Service (USFWS).</a:t>
            </a:r>
          </a:p>
          <a:p>
            <a:r>
              <a:rPr lang="en-US" dirty="0"/>
              <a:t>National Park Service (NPS).</a:t>
            </a:r>
          </a:p>
          <a:p>
            <a:r>
              <a:rPr lang="en-US" dirty="0"/>
              <a:t>Bureau of Indian Affairs (BIA).</a:t>
            </a:r>
          </a:p>
          <a:p>
            <a:r>
              <a:rPr lang="en-US" dirty="0"/>
              <a:t>US Forest Service (USFS).</a:t>
            </a:r>
          </a:p>
          <a:p>
            <a:r>
              <a:rPr lang="en-US" dirty="0"/>
              <a:t>Homeland Security and Emergency Management (HSEM). </a:t>
            </a:r>
          </a:p>
        </p:txBody>
      </p:sp>
    </p:spTree>
    <p:extLst>
      <p:ext uri="{BB962C8B-B14F-4D97-AF65-F5344CB8AC3E}">
        <p14:creationId xmlns:p14="http://schemas.microsoft.com/office/powerpoint/2010/main" val="2533522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41565-910F-475B-B5F6-D6D929DE451A}"/>
              </a:ext>
            </a:extLst>
          </p:cNvPr>
          <p:cNvSpPr>
            <a:spLocks noGrp="1"/>
          </p:cNvSpPr>
          <p:nvPr>
            <p:ph type="title"/>
          </p:nvPr>
        </p:nvSpPr>
        <p:spPr/>
        <p:txBody>
          <a:bodyPr/>
          <a:lstStyle/>
          <a:p>
            <a:pPr algn="ctr"/>
            <a:r>
              <a:rPr lang="en-US" dirty="0"/>
              <a:t>Medical Unit Leader (MEDL).</a:t>
            </a:r>
          </a:p>
        </p:txBody>
      </p:sp>
      <p:sp>
        <p:nvSpPr>
          <p:cNvPr id="3" name="Content Placeholder 2">
            <a:extLst>
              <a:ext uri="{FF2B5EF4-FFF2-40B4-BE49-F238E27FC236}">
                <a16:creationId xmlns:a16="http://schemas.microsoft.com/office/drawing/2014/main" id="{249A3F31-9FE3-CC4B-0AEB-76FBC745006F}"/>
              </a:ext>
            </a:extLst>
          </p:cNvPr>
          <p:cNvSpPr>
            <a:spLocks noGrp="1"/>
          </p:cNvSpPr>
          <p:nvPr>
            <p:ph idx="1"/>
          </p:nvPr>
        </p:nvSpPr>
        <p:spPr/>
        <p:txBody>
          <a:bodyPr>
            <a:normAutofit/>
          </a:bodyPr>
          <a:lstStyle/>
          <a:p>
            <a:r>
              <a:rPr lang="en-US" dirty="0"/>
              <a:t>Plans for medical emergencies.</a:t>
            </a:r>
          </a:p>
          <a:p>
            <a:endParaRPr lang="en-US" dirty="0"/>
          </a:p>
          <a:p>
            <a:r>
              <a:rPr lang="en-US" dirty="0"/>
              <a:t>Determines Ambulance availability.</a:t>
            </a:r>
          </a:p>
          <a:p>
            <a:endParaRPr lang="en-US" dirty="0"/>
          </a:p>
          <a:p>
            <a:r>
              <a:rPr lang="en-US" dirty="0"/>
              <a:t>Ensures proper procedures for medical transport are in place.</a:t>
            </a:r>
          </a:p>
          <a:p>
            <a:endParaRPr lang="en-US" dirty="0"/>
          </a:p>
          <a:p>
            <a:r>
              <a:rPr lang="en-US" dirty="0"/>
              <a:t>Ensures medical care is in place of </a:t>
            </a:r>
            <a:r>
              <a:rPr lang="en-US"/>
              <a:t>the incident needs.</a:t>
            </a:r>
            <a:endParaRPr lang="en-US" dirty="0"/>
          </a:p>
        </p:txBody>
      </p:sp>
    </p:spTree>
    <p:extLst>
      <p:ext uri="{BB962C8B-B14F-4D97-AF65-F5344CB8AC3E}">
        <p14:creationId xmlns:p14="http://schemas.microsoft.com/office/powerpoint/2010/main" val="1376659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89A3-1463-AB7F-7C72-712B2FEF7CEF}"/>
              </a:ext>
            </a:extLst>
          </p:cNvPr>
          <p:cNvSpPr>
            <a:spLocks noGrp="1"/>
          </p:cNvSpPr>
          <p:nvPr>
            <p:ph type="title"/>
          </p:nvPr>
        </p:nvSpPr>
        <p:spPr/>
        <p:txBody>
          <a:bodyPr/>
          <a:lstStyle/>
          <a:p>
            <a:pPr algn="ctr"/>
            <a:r>
              <a:rPr lang="en-US" dirty="0"/>
              <a:t>Ordering Manager (ORDM)</a:t>
            </a:r>
          </a:p>
        </p:txBody>
      </p:sp>
      <p:sp>
        <p:nvSpPr>
          <p:cNvPr id="3" name="Content Placeholder 2">
            <a:extLst>
              <a:ext uri="{FF2B5EF4-FFF2-40B4-BE49-F238E27FC236}">
                <a16:creationId xmlns:a16="http://schemas.microsoft.com/office/drawing/2014/main" id="{DF4CE427-5F31-1054-EFA5-5C577892EDAE}"/>
              </a:ext>
            </a:extLst>
          </p:cNvPr>
          <p:cNvSpPr>
            <a:spLocks noGrp="1"/>
          </p:cNvSpPr>
          <p:nvPr>
            <p:ph idx="1"/>
          </p:nvPr>
        </p:nvSpPr>
        <p:spPr/>
        <p:txBody>
          <a:bodyPr>
            <a:normAutofit lnSpcReduction="10000"/>
          </a:bodyPr>
          <a:lstStyle/>
          <a:p>
            <a:r>
              <a:rPr lang="en-US" dirty="0"/>
              <a:t>Place resource orders through established and proper ordering channels.</a:t>
            </a:r>
          </a:p>
          <a:p>
            <a:endParaRPr lang="en-US" dirty="0"/>
          </a:p>
          <a:p>
            <a:r>
              <a:rPr lang="en-US" dirty="0"/>
              <a:t>Establish filing system to track resource orders.</a:t>
            </a:r>
          </a:p>
          <a:p>
            <a:endParaRPr lang="en-US" dirty="0"/>
          </a:p>
          <a:p>
            <a:r>
              <a:rPr lang="en-US" dirty="0"/>
              <a:t>Reconcile resource orders.</a:t>
            </a:r>
          </a:p>
          <a:p>
            <a:endParaRPr lang="en-US" dirty="0"/>
          </a:p>
          <a:p>
            <a:r>
              <a:rPr lang="en-US" dirty="0"/>
              <a:t>Keep Receiving and Distribution Manager (RCDM) informed of orders being placed.</a:t>
            </a:r>
          </a:p>
        </p:txBody>
      </p:sp>
    </p:spTree>
    <p:extLst>
      <p:ext uri="{BB962C8B-B14F-4D97-AF65-F5344CB8AC3E}">
        <p14:creationId xmlns:p14="http://schemas.microsoft.com/office/powerpoint/2010/main" val="3454819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1FE8B-5F7F-5492-4E6D-BBF897A5C8E9}"/>
              </a:ext>
            </a:extLst>
          </p:cNvPr>
          <p:cNvSpPr>
            <a:spLocks noGrp="1"/>
          </p:cNvSpPr>
          <p:nvPr>
            <p:ph type="title"/>
          </p:nvPr>
        </p:nvSpPr>
        <p:spPr/>
        <p:txBody>
          <a:bodyPr/>
          <a:lstStyle/>
          <a:p>
            <a:pPr algn="ctr"/>
            <a:r>
              <a:rPr lang="en-US" dirty="0"/>
              <a:t>Communication Unit Leader (COML)</a:t>
            </a:r>
          </a:p>
        </p:txBody>
      </p:sp>
      <p:sp>
        <p:nvSpPr>
          <p:cNvPr id="3" name="Content Placeholder 2">
            <a:extLst>
              <a:ext uri="{FF2B5EF4-FFF2-40B4-BE49-F238E27FC236}">
                <a16:creationId xmlns:a16="http://schemas.microsoft.com/office/drawing/2014/main" id="{34FC80AB-700C-50AE-3AB1-9695FE3A0F4A}"/>
              </a:ext>
            </a:extLst>
          </p:cNvPr>
          <p:cNvSpPr>
            <a:spLocks noGrp="1"/>
          </p:cNvSpPr>
          <p:nvPr>
            <p:ph idx="1"/>
          </p:nvPr>
        </p:nvSpPr>
        <p:spPr/>
        <p:txBody>
          <a:bodyPr>
            <a:normAutofit lnSpcReduction="10000"/>
          </a:bodyPr>
          <a:lstStyle/>
          <a:p>
            <a:r>
              <a:rPr lang="en-US" dirty="0"/>
              <a:t>Supervises Radio operators and incident communication technicians.</a:t>
            </a:r>
          </a:p>
          <a:p>
            <a:endParaRPr lang="en-US" dirty="0"/>
          </a:p>
          <a:p>
            <a:r>
              <a:rPr lang="en-US" dirty="0"/>
              <a:t>Order communication equipment from cache.</a:t>
            </a:r>
          </a:p>
          <a:p>
            <a:endParaRPr lang="en-US" dirty="0"/>
          </a:p>
          <a:p>
            <a:r>
              <a:rPr lang="en-US" dirty="0"/>
              <a:t>Prepare communication plan (ICS 205) for the Incident action plan (IAP).</a:t>
            </a:r>
          </a:p>
          <a:p>
            <a:endParaRPr lang="en-US" dirty="0"/>
          </a:p>
          <a:p>
            <a:r>
              <a:rPr lang="en-US" dirty="0"/>
              <a:t>Design radio system to meet incident needs.</a:t>
            </a:r>
          </a:p>
        </p:txBody>
      </p:sp>
    </p:spTree>
    <p:extLst>
      <p:ext uri="{BB962C8B-B14F-4D97-AF65-F5344CB8AC3E}">
        <p14:creationId xmlns:p14="http://schemas.microsoft.com/office/powerpoint/2010/main" val="1084489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9174-8390-6970-6AA4-1F9A58FEBDB1}"/>
              </a:ext>
            </a:extLst>
          </p:cNvPr>
          <p:cNvSpPr>
            <a:spLocks noGrp="1"/>
          </p:cNvSpPr>
          <p:nvPr>
            <p:ph type="title"/>
          </p:nvPr>
        </p:nvSpPr>
        <p:spPr/>
        <p:txBody>
          <a:bodyPr/>
          <a:lstStyle/>
          <a:p>
            <a:pPr algn="ctr"/>
            <a:r>
              <a:rPr lang="en-US" dirty="0"/>
              <a:t>Radio Operator (RADO)</a:t>
            </a:r>
          </a:p>
        </p:txBody>
      </p:sp>
      <p:sp>
        <p:nvSpPr>
          <p:cNvPr id="3" name="Content Placeholder 2">
            <a:extLst>
              <a:ext uri="{FF2B5EF4-FFF2-40B4-BE49-F238E27FC236}">
                <a16:creationId xmlns:a16="http://schemas.microsoft.com/office/drawing/2014/main" id="{D46D141F-04D4-90F9-40EA-16EFEEECBBE3}"/>
              </a:ext>
            </a:extLst>
          </p:cNvPr>
          <p:cNvSpPr>
            <a:spLocks noGrp="1"/>
          </p:cNvSpPr>
          <p:nvPr>
            <p:ph idx="1"/>
          </p:nvPr>
        </p:nvSpPr>
        <p:spPr/>
        <p:txBody>
          <a:bodyPr>
            <a:normAutofit/>
          </a:bodyPr>
          <a:lstStyle/>
          <a:p>
            <a:r>
              <a:rPr lang="en-US" dirty="0"/>
              <a:t>Incident Dispatcher</a:t>
            </a:r>
          </a:p>
          <a:p>
            <a:endParaRPr lang="en-US" dirty="0"/>
          </a:p>
          <a:p>
            <a:r>
              <a:rPr lang="en-US" dirty="0"/>
              <a:t>Answer radio traffic for the incident</a:t>
            </a:r>
          </a:p>
          <a:p>
            <a:endParaRPr lang="en-US" dirty="0"/>
          </a:p>
          <a:p>
            <a:r>
              <a:rPr lang="en-US" dirty="0"/>
              <a:t>Respond to appropriate communications to emergency situations</a:t>
            </a:r>
          </a:p>
          <a:p>
            <a:endParaRPr lang="en-US" dirty="0"/>
          </a:p>
          <a:p>
            <a:r>
              <a:rPr lang="en-US" dirty="0"/>
              <a:t>Processing communication related documentation, Radio Dispatch Log, General Messages</a:t>
            </a:r>
          </a:p>
          <a:p>
            <a:endParaRPr lang="en-US" dirty="0"/>
          </a:p>
        </p:txBody>
      </p:sp>
    </p:spTree>
    <p:extLst>
      <p:ext uri="{BB962C8B-B14F-4D97-AF65-F5344CB8AC3E}">
        <p14:creationId xmlns:p14="http://schemas.microsoft.com/office/powerpoint/2010/main" val="1082764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6E8D-3820-F6DC-1A2B-8B25C3CE9AC2}"/>
              </a:ext>
            </a:extLst>
          </p:cNvPr>
          <p:cNvSpPr>
            <a:spLocks noGrp="1"/>
          </p:cNvSpPr>
          <p:nvPr>
            <p:ph type="title"/>
          </p:nvPr>
        </p:nvSpPr>
        <p:spPr>
          <a:xfrm>
            <a:off x="680321" y="1493240"/>
            <a:ext cx="9613861" cy="340926"/>
          </a:xfrm>
        </p:spPr>
        <p:txBody>
          <a:bodyPr>
            <a:normAutofit fontScale="90000"/>
          </a:bodyPr>
          <a:lstStyle/>
          <a:p>
            <a:pPr algn="ctr"/>
            <a:r>
              <a:rPr lang="en-US" dirty="0"/>
              <a:t>What are some of the shortage positions with in the MINCS Type 3 Teams and what training do I need to complete to get into the position?</a:t>
            </a:r>
            <a:br>
              <a:rPr lang="en-US" dirty="0"/>
            </a:br>
            <a:br>
              <a:rPr lang="en-US" dirty="0"/>
            </a:br>
            <a:endParaRPr lang="en-US" dirty="0"/>
          </a:p>
        </p:txBody>
      </p:sp>
      <p:sp>
        <p:nvSpPr>
          <p:cNvPr id="3" name="Content Placeholder 2">
            <a:extLst>
              <a:ext uri="{FF2B5EF4-FFF2-40B4-BE49-F238E27FC236}">
                <a16:creationId xmlns:a16="http://schemas.microsoft.com/office/drawing/2014/main" id="{D8924950-C25E-01FD-A6D0-059CC394948C}"/>
              </a:ext>
            </a:extLst>
          </p:cNvPr>
          <p:cNvSpPr>
            <a:spLocks noGrp="1"/>
          </p:cNvSpPr>
          <p:nvPr>
            <p:ph idx="1"/>
          </p:nvPr>
        </p:nvSpPr>
        <p:spPr/>
        <p:txBody>
          <a:bodyPr>
            <a:normAutofit fontScale="70000" lnSpcReduction="20000"/>
          </a:bodyPr>
          <a:lstStyle/>
          <a:p>
            <a:r>
              <a:rPr lang="en-US" dirty="0"/>
              <a:t>Almost all the positions within the Type 3 teams are at a shortage both statewide and nationally.</a:t>
            </a:r>
          </a:p>
          <a:p>
            <a:endParaRPr lang="en-US" dirty="0"/>
          </a:p>
          <a:p>
            <a:r>
              <a:rPr lang="en-US" dirty="0"/>
              <a:t>Logistics, Plans and Finance have the most shortages.</a:t>
            </a:r>
          </a:p>
          <a:p>
            <a:endParaRPr lang="en-US" dirty="0"/>
          </a:p>
          <a:p>
            <a:r>
              <a:rPr lang="en-US" dirty="0"/>
              <a:t>For training needs to get into these positions it varies.   </a:t>
            </a:r>
          </a:p>
          <a:p>
            <a:endParaRPr lang="en-US" dirty="0"/>
          </a:p>
          <a:p>
            <a:r>
              <a:rPr lang="en-US" dirty="0"/>
              <a:t>Job Aids are available on the NWCG website. </a:t>
            </a:r>
            <a:r>
              <a:rPr lang="en-US" dirty="0">
                <a:hlinkClick r:id="rId3"/>
              </a:rPr>
              <a:t>https://www.nwcg.gov/training/job-aids</a:t>
            </a:r>
            <a:endParaRPr lang="en-US" dirty="0"/>
          </a:p>
          <a:p>
            <a:endParaRPr lang="en-US" dirty="0"/>
          </a:p>
          <a:p>
            <a:r>
              <a:rPr lang="en-US" dirty="0"/>
              <a:t>Classroom courses to qualify staff to become a trainee in the position. </a:t>
            </a:r>
          </a:p>
          <a:p>
            <a:pPr marL="0" indent="0">
              <a:buNone/>
            </a:pPr>
            <a:endParaRPr lang="en-US" dirty="0"/>
          </a:p>
          <a:p>
            <a:r>
              <a:rPr lang="en-US" dirty="0"/>
              <a:t>Some take a very large amount of training to get into the Job Function.</a:t>
            </a:r>
          </a:p>
          <a:p>
            <a:endParaRPr lang="en-US" dirty="0"/>
          </a:p>
          <a:p>
            <a:pPr marL="1828800" lvl="4" indent="0">
              <a:buNone/>
            </a:pPr>
            <a:endParaRPr lang="en-US" dirty="0"/>
          </a:p>
          <a:p>
            <a:pPr marL="0" indent="0">
              <a:buNone/>
            </a:pPr>
            <a:endParaRPr lang="en-US" dirty="0"/>
          </a:p>
        </p:txBody>
      </p:sp>
    </p:spTree>
    <p:extLst>
      <p:ext uri="{BB962C8B-B14F-4D97-AF65-F5344CB8AC3E}">
        <p14:creationId xmlns:p14="http://schemas.microsoft.com/office/powerpoint/2010/main" val="3289658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222B-3A5F-45FA-1828-C7802B7F195E}"/>
              </a:ext>
            </a:extLst>
          </p:cNvPr>
          <p:cNvSpPr>
            <a:spLocks noGrp="1"/>
          </p:cNvSpPr>
          <p:nvPr>
            <p:ph type="title"/>
          </p:nvPr>
        </p:nvSpPr>
        <p:spPr>
          <a:xfrm>
            <a:off x="680321" y="1166070"/>
            <a:ext cx="9613861" cy="668096"/>
          </a:xfrm>
        </p:spPr>
        <p:txBody>
          <a:bodyPr>
            <a:normAutofit fontScale="90000"/>
          </a:bodyPr>
          <a:lstStyle/>
          <a:p>
            <a:pPr algn="ctr"/>
            <a:r>
              <a:rPr lang="en-US" dirty="0"/>
              <a:t>What are some of the shortage positions with in the MINCS Type 3 Teams and what training do I need to complete to get into the position?</a:t>
            </a:r>
            <a:br>
              <a:rPr lang="en-US" dirty="0"/>
            </a:br>
            <a:endParaRPr lang="en-US" dirty="0"/>
          </a:p>
        </p:txBody>
      </p:sp>
      <p:sp>
        <p:nvSpPr>
          <p:cNvPr id="3" name="Content Placeholder 2">
            <a:extLst>
              <a:ext uri="{FF2B5EF4-FFF2-40B4-BE49-F238E27FC236}">
                <a16:creationId xmlns:a16="http://schemas.microsoft.com/office/drawing/2014/main" id="{9302406C-D6F4-A6C7-FA10-14E316A9AC97}"/>
              </a:ext>
            </a:extLst>
          </p:cNvPr>
          <p:cNvSpPr>
            <a:spLocks noGrp="1"/>
          </p:cNvSpPr>
          <p:nvPr>
            <p:ph idx="1"/>
          </p:nvPr>
        </p:nvSpPr>
        <p:spPr/>
        <p:txBody>
          <a:bodyPr/>
          <a:lstStyle/>
          <a:p>
            <a:r>
              <a:rPr lang="en-US" dirty="0"/>
              <a:t>Look at the PMS 308 wildfire position flow chart for information that will help guide you through the process and what qualifies you for each position.</a:t>
            </a:r>
          </a:p>
          <a:p>
            <a:endParaRPr lang="en-US" dirty="0"/>
          </a:p>
          <a:p>
            <a:r>
              <a:rPr lang="en-US" dirty="0"/>
              <a:t>Talk with your fire team leader, FMO, or team members to find out the proper pathways to go to get involved with the MINCS Teams. </a:t>
            </a:r>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96078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BCFE-49DB-6225-9A69-E6B2DA7719D4}"/>
              </a:ext>
            </a:extLst>
          </p:cNvPr>
          <p:cNvSpPr>
            <a:spLocks noGrp="1"/>
          </p:cNvSpPr>
          <p:nvPr>
            <p:ph type="title"/>
          </p:nvPr>
        </p:nvSpPr>
        <p:spPr/>
        <p:txBody>
          <a:bodyPr/>
          <a:lstStyle/>
          <a:p>
            <a:pPr algn="ctr"/>
            <a:r>
              <a:rPr lang="en-US" dirty="0"/>
              <a:t>How do I get involved with the MINCS Type 3 team?</a:t>
            </a:r>
          </a:p>
        </p:txBody>
      </p:sp>
      <p:sp>
        <p:nvSpPr>
          <p:cNvPr id="3" name="Content Placeholder 2">
            <a:extLst>
              <a:ext uri="{FF2B5EF4-FFF2-40B4-BE49-F238E27FC236}">
                <a16:creationId xmlns:a16="http://schemas.microsoft.com/office/drawing/2014/main" id="{1D931F6F-FD8D-C235-2E17-A6FFF1FA741D}"/>
              </a:ext>
            </a:extLst>
          </p:cNvPr>
          <p:cNvSpPr>
            <a:spLocks noGrp="1"/>
          </p:cNvSpPr>
          <p:nvPr>
            <p:ph idx="1"/>
          </p:nvPr>
        </p:nvSpPr>
        <p:spPr/>
        <p:txBody>
          <a:bodyPr/>
          <a:lstStyle/>
          <a:p>
            <a:r>
              <a:rPr lang="en-US" dirty="0"/>
              <a:t>Talk to your local Fire Team Leader.</a:t>
            </a:r>
          </a:p>
          <a:p>
            <a:endParaRPr lang="en-US" dirty="0"/>
          </a:p>
          <a:p>
            <a:r>
              <a:rPr lang="en-US" dirty="0"/>
              <a:t>Identify a position that interests you.</a:t>
            </a:r>
          </a:p>
          <a:p>
            <a:endParaRPr lang="en-US" dirty="0"/>
          </a:p>
          <a:p>
            <a:r>
              <a:rPr lang="en-US" dirty="0"/>
              <a:t>With Supervisors approval submit a application to MINCS during the application period, usually September through the end of October.</a:t>
            </a:r>
          </a:p>
          <a:p>
            <a:pPr marL="0" indent="0">
              <a:buNone/>
            </a:pPr>
            <a:endParaRPr lang="en-US" dirty="0"/>
          </a:p>
        </p:txBody>
      </p:sp>
    </p:spTree>
    <p:extLst>
      <p:ext uri="{BB962C8B-B14F-4D97-AF65-F5344CB8AC3E}">
        <p14:creationId xmlns:p14="http://schemas.microsoft.com/office/powerpoint/2010/main" val="44812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14FC-B603-2BEE-B911-98203A847EAB}"/>
              </a:ext>
            </a:extLst>
          </p:cNvPr>
          <p:cNvSpPr>
            <a:spLocks noGrp="1"/>
          </p:cNvSpPr>
          <p:nvPr>
            <p:ph type="title"/>
          </p:nvPr>
        </p:nvSpPr>
        <p:spPr/>
        <p:txBody>
          <a:bodyPr/>
          <a:lstStyle/>
          <a:p>
            <a:pPr algn="ctr"/>
            <a:r>
              <a:rPr lang="en-US" dirty="0"/>
              <a:t>What is a MINCS Type 3 Team?</a:t>
            </a:r>
          </a:p>
        </p:txBody>
      </p:sp>
      <p:sp>
        <p:nvSpPr>
          <p:cNvPr id="3" name="Content Placeholder 2">
            <a:extLst>
              <a:ext uri="{FF2B5EF4-FFF2-40B4-BE49-F238E27FC236}">
                <a16:creationId xmlns:a16="http://schemas.microsoft.com/office/drawing/2014/main" id="{ABE5F24D-BCB8-9D8A-0EFC-AF4D66A7BEAE}"/>
              </a:ext>
            </a:extLst>
          </p:cNvPr>
          <p:cNvSpPr>
            <a:spLocks noGrp="1"/>
          </p:cNvSpPr>
          <p:nvPr>
            <p:ph idx="1"/>
          </p:nvPr>
        </p:nvSpPr>
        <p:spPr/>
        <p:txBody>
          <a:bodyPr>
            <a:normAutofit fontScale="92500"/>
          </a:bodyPr>
          <a:lstStyle/>
          <a:p>
            <a:r>
              <a:rPr lang="en-US" dirty="0"/>
              <a:t>Assume command of incidents that are above the local area’s capabilities to manage.</a:t>
            </a:r>
          </a:p>
          <a:p>
            <a:pPr marL="0" indent="0">
              <a:buNone/>
            </a:pPr>
            <a:endParaRPr lang="en-US" dirty="0"/>
          </a:p>
          <a:p>
            <a:r>
              <a:rPr lang="en-US" dirty="0"/>
              <a:t>Team can be ordered and in place within 24 hours.</a:t>
            </a:r>
          </a:p>
          <a:p>
            <a:endParaRPr lang="en-US" dirty="0"/>
          </a:p>
          <a:p>
            <a:r>
              <a:rPr lang="en-US" dirty="0"/>
              <a:t>Team comes with all the positions needed for the specific incident.   </a:t>
            </a:r>
          </a:p>
          <a:p>
            <a:endParaRPr lang="en-US" dirty="0"/>
          </a:p>
          <a:p>
            <a:r>
              <a:rPr lang="en-US" dirty="0"/>
              <a:t>Team Rosters are determined by the Agency Administrator (AA) and the Incident Commander (IC) according to incident needs.</a:t>
            </a:r>
          </a:p>
          <a:p>
            <a:pPr>
              <a:buFont typeface="Wingdings" panose="05000000000000000000" pitchFamily="2" charset="2"/>
              <a:buChar char="Ø"/>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331391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64F8-7EC2-5EFE-5B0A-4D7310EDE836}"/>
              </a:ext>
            </a:extLst>
          </p:cNvPr>
          <p:cNvSpPr>
            <a:spLocks noGrp="1"/>
          </p:cNvSpPr>
          <p:nvPr>
            <p:ph type="title"/>
          </p:nvPr>
        </p:nvSpPr>
        <p:spPr/>
        <p:txBody>
          <a:bodyPr/>
          <a:lstStyle/>
          <a:p>
            <a:pPr algn="ctr"/>
            <a:r>
              <a:rPr lang="en-US" dirty="0"/>
              <a:t>What is a MINCS Type 3 Team?</a:t>
            </a:r>
          </a:p>
        </p:txBody>
      </p:sp>
      <p:sp>
        <p:nvSpPr>
          <p:cNvPr id="3" name="Content Placeholder 2">
            <a:extLst>
              <a:ext uri="{FF2B5EF4-FFF2-40B4-BE49-F238E27FC236}">
                <a16:creationId xmlns:a16="http://schemas.microsoft.com/office/drawing/2014/main" id="{861D5915-E5B2-F476-3F74-B24CFB9D82E2}"/>
              </a:ext>
            </a:extLst>
          </p:cNvPr>
          <p:cNvSpPr>
            <a:spLocks noGrp="1"/>
          </p:cNvSpPr>
          <p:nvPr>
            <p:ph idx="1"/>
          </p:nvPr>
        </p:nvSpPr>
        <p:spPr/>
        <p:txBody>
          <a:bodyPr>
            <a:normAutofit fontScale="92500" lnSpcReduction="20000"/>
          </a:bodyPr>
          <a:lstStyle/>
          <a:p>
            <a:r>
              <a:rPr lang="en-US" dirty="0"/>
              <a:t>Teams are rostered and available for instate response from April 1</a:t>
            </a:r>
            <a:r>
              <a:rPr lang="en-US" baseline="30000" dirty="0"/>
              <a:t>st</a:t>
            </a:r>
            <a:r>
              <a:rPr lang="en-US" dirty="0"/>
              <a:t> thru June 15</a:t>
            </a:r>
            <a:r>
              <a:rPr lang="en-US" baseline="30000" dirty="0"/>
              <a:t>th</a:t>
            </a:r>
            <a:r>
              <a:rPr lang="en-US" dirty="0"/>
              <a:t> and September 1</a:t>
            </a:r>
            <a:r>
              <a:rPr lang="en-US" baseline="30000" dirty="0"/>
              <a:t>st</a:t>
            </a:r>
            <a:r>
              <a:rPr lang="en-US" dirty="0"/>
              <a:t> thru October 31</a:t>
            </a:r>
            <a:r>
              <a:rPr lang="en-US" baseline="30000" dirty="0"/>
              <a:t>st</a:t>
            </a:r>
            <a:r>
              <a:rPr lang="en-US" dirty="0"/>
              <a:t>.   Team availability can be altered for conditions.</a:t>
            </a:r>
          </a:p>
          <a:p>
            <a:endParaRPr lang="en-US" dirty="0"/>
          </a:p>
          <a:p>
            <a:r>
              <a:rPr lang="en-US" dirty="0"/>
              <a:t>Currently have three rostered teams on rotation within the state.</a:t>
            </a:r>
          </a:p>
          <a:p>
            <a:pPr>
              <a:buFont typeface="Wingdings" panose="05000000000000000000" pitchFamily="2" charset="2"/>
              <a:buChar char="Ø"/>
            </a:pPr>
            <a:endParaRPr lang="en-US" dirty="0"/>
          </a:p>
          <a:p>
            <a:r>
              <a:rPr lang="en-US" dirty="0"/>
              <a:t>Placed on a national rotation to help outstate partners when needed.</a:t>
            </a:r>
          </a:p>
          <a:p>
            <a:endParaRPr lang="en-US" dirty="0"/>
          </a:p>
          <a:p>
            <a:r>
              <a:rPr lang="en-US" dirty="0"/>
              <a:t>Go to the MINCS website for more information. </a:t>
            </a:r>
            <a:r>
              <a:rPr lang="en-US" dirty="0">
                <a:hlinkClick r:id="rId3"/>
              </a:rPr>
              <a:t>https://mnics.org/wpress/left-sidebar-menu/logistics-dispatch/overhead-teams/</a:t>
            </a:r>
            <a:endParaRPr lang="en-US" dirty="0"/>
          </a:p>
          <a:p>
            <a:endParaRPr lang="en-US" dirty="0"/>
          </a:p>
        </p:txBody>
      </p:sp>
    </p:spTree>
    <p:extLst>
      <p:ext uri="{BB962C8B-B14F-4D97-AF65-F5344CB8AC3E}">
        <p14:creationId xmlns:p14="http://schemas.microsoft.com/office/powerpoint/2010/main" val="2106127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BC39F9-5672-1C06-BF49-F044E8506E57}"/>
              </a:ext>
            </a:extLst>
          </p:cNvPr>
          <p:cNvSpPr>
            <a:spLocks noGrp="1"/>
          </p:cNvSpPr>
          <p:nvPr>
            <p:ph type="title"/>
          </p:nvPr>
        </p:nvSpPr>
        <p:spPr/>
        <p:txBody>
          <a:bodyPr/>
          <a:lstStyle/>
          <a:p>
            <a:pPr algn="ctr"/>
            <a:r>
              <a:rPr lang="en-US" dirty="0"/>
              <a:t>Type 3 Team Coming together in Shotley, MN</a:t>
            </a:r>
          </a:p>
        </p:txBody>
      </p:sp>
      <p:sp>
        <p:nvSpPr>
          <p:cNvPr id="9" name="Content Placeholder 8">
            <a:extLst>
              <a:ext uri="{FF2B5EF4-FFF2-40B4-BE49-F238E27FC236}">
                <a16:creationId xmlns:a16="http://schemas.microsoft.com/office/drawing/2014/main" id="{90B80F41-5BC4-9F66-7375-A19032F49DF2}"/>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B1B11D4E-2188-67A9-AE18-2B7BA6755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88192"/>
            <a:ext cx="12192000" cy="4869808"/>
          </a:xfrm>
          <a:prstGeom prst="rect">
            <a:avLst/>
          </a:prstGeom>
        </p:spPr>
      </p:pic>
    </p:spTree>
    <p:extLst>
      <p:ext uri="{BB962C8B-B14F-4D97-AF65-F5344CB8AC3E}">
        <p14:creationId xmlns:p14="http://schemas.microsoft.com/office/powerpoint/2010/main" val="244229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0093D-91E5-7CAC-737D-8CEDF2C70268}"/>
              </a:ext>
            </a:extLst>
          </p:cNvPr>
          <p:cNvSpPr>
            <a:spLocks noGrp="1"/>
          </p:cNvSpPr>
          <p:nvPr>
            <p:ph type="title"/>
          </p:nvPr>
        </p:nvSpPr>
        <p:spPr/>
        <p:txBody>
          <a:bodyPr>
            <a:normAutofit/>
          </a:bodyPr>
          <a:lstStyle/>
          <a:p>
            <a:pPr algn="ctr"/>
            <a:r>
              <a:rPr lang="en-US" dirty="0"/>
              <a:t>What is the Purpose of a MINCS Type 3 Team?</a:t>
            </a:r>
          </a:p>
        </p:txBody>
      </p:sp>
      <p:sp>
        <p:nvSpPr>
          <p:cNvPr id="3" name="Content Placeholder 2">
            <a:extLst>
              <a:ext uri="{FF2B5EF4-FFF2-40B4-BE49-F238E27FC236}">
                <a16:creationId xmlns:a16="http://schemas.microsoft.com/office/drawing/2014/main" id="{7FE75A29-1E0B-A0D2-E34B-FAF44C1F02FF}"/>
              </a:ext>
            </a:extLst>
          </p:cNvPr>
          <p:cNvSpPr>
            <a:spLocks noGrp="1"/>
          </p:cNvSpPr>
          <p:nvPr>
            <p:ph idx="1"/>
          </p:nvPr>
        </p:nvSpPr>
        <p:spPr/>
        <p:txBody>
          <a:bodyPr>
            <a:normAutofit fontScale="92500" lnSpcReduction="10000"/>
          </a:bodyPr>
          <a:lstStyle/>
          <a:p>
            <a:r>
              <a:rPr lang="en-US" dirty="0"/>
              <a:t>To provide MNICS agencies with a Type 3 Incident management team for the duration of a Type 3 Incident.</a:t>
            </a:r>
          </a:p>
          <a:p>
            <a:pPr lvl="1"/>
            <a:r>
              <a:rPr lang="en-US" dirty="0"/>
              <a:t>Flood</a:t>
            </a:r>
          </a:p>
          <a:p>
            <a:pPr lvl="1"/>
            <a:r>
              <a:rPr lang="en-US" dirty="0"/>
              <a:t>Wildfire</a:t>
            </a:r>
          </a:p>
          <a:p>
            <a:pPr lvl="1"/>
            <a:r>
              <a:rPr lang="en-US" dirty="0"/>
              <a:t>Search and Rescue/Recovery</a:t>
            </a:r>
          </a:p>
          <a:p>
            <a:pPr lvl="1"/>
            <a:r>
              <a:rPr lang="en-US" dirty="0"/>
              <a:t>Tornado</a:t>
            </a:r>
          </a:p>
          <a:p>
            <a:pPr lvl="1"/>
            <a:r>
              <a:rPr lang="en-US" dirty="0"/>
              <a:t>Public Event</a:t>
            </a:r>
          </a:p>
          <a:p>
            <a:r>
              <a:rPr lang="en-US" dirty="0"/>
              <a:t>Take the burden of a larger scale incident off the local area to free up area resources.</a:t>
            </a:r>
          </a:p>
          <a:p>
            <a:endParaRPr lang="en-US" dirty="0"/>
          </a:p>
          <a:p>
            <a:r>
              <a:rPr lang="en-US" dirty="0"/>
              <a:t>Utilize trainees to enhance the workforce when possible.</a:t>
            </a:r>
          </a:p>
          <a:p>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214272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2426-BBC5-F091-DD43-4FEC2EF8795B}"/>
              </a:ext>
            </a:extLst>
          </p:cNvPr>
          <p:cNvSpPr>
            <a:spLocks noGrp="1"/>
          </p:cNvSpPr>
          <p:nvPr>
            <p:ph type="title"/>
          </p:nvPr>
        </p:nvSpPr>
        <p:spPr/>
        <p:txBody>
          <a:bodyPr>
            <a:normAutofit/>
          </a:bodyPr>
          <a:lstStyle/>
          <a:p>
            <a:pPr algn="ctr"/>
            <a:r>
              <a:rPr lang="en-US" dirty="0"/>
              <a:t>What are the positions with in a MINCS Type 3 Team?</a:t>
            </a:r>
          </a:p>
        </p:txBody>
      </p:sp>
      <p:pic>
        <p:nvPicPr>
          <p:cNvPr id="5" name="Content Placeholder 4">
            <a:extLst>
              <a:ext uri="{FF2B5EF4-FFF2-40B4-BE49-F238E27FC236}">
                <a16:creationId xmlns:a16="http://schemas.microsoft.com/office/drawing/2014/main" id="{6628C111-49A4-53BA-F2B3-891D2BD2BF86}"/>
              </a:ext>
            </a:extLst>
          </p:cNvPr>
          <p:cNvPicPr>
            <a:picLocks noGrp="1" noChangeAspect="1"/>
          </p:cNvPicPr>
          <p:nvPr>
            <p:ph idx="1"/>
          </p:nvPr>
        </p:nvPicPr>
        <p:blipFill>
          <a:blip r:embed="rId3"/>
          <a:stretch>
            <a:fillRect/>
          </a:stretch>
        </p:blipFill>
        <p:spPr>
          <a:xfrm>
            <a:off x="2211388" y="2369344"/>
            <a:ext cx="6553200" cy="3533775"/>
          </a:xfrm>
        </p:spPr>
      </p:pic>
    </p:spTree>
    <p:extLst>
      <p:ext uri="{BB962C8B-B14F-4D97-AF65-F5344CB8AC3E}">
        <p14:creationId xmlns:p14="http://schemas.microsoft.com/office/powerpoint/2010/main" val="300254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32B14-092F-2E90-5097-E19AEFC35368}"/>
              </a:ext>
            </a:extLst>
          </p:cNvPr>
          <p:cNvSpPr>
            <a:spLocks noGrp="1"/>
          </p:cNvSpPr>
          <p:nvPr>
            <p:ph type="title"/>
          </p:nvPr>
        </p:nvSpPr>
        <p:spPr/>
        <p:txBody>
          <a:bodyPr>
            <a:normAutofit/>
          </a:bodyPr>
          <a:lstStyle/>
          <a:p>
            <a:pPr algn="ctr"/>
            <a:br>
              <a:rPr lang="en-US" dirty="0"/>
            </a:br>
            <a:r>
              <a:rPr lang="en-US" dirty="0"/>
              <a:t>  Incident Commander (IC)</a:t>
            </a:r>
          </a:p>
        </p:txBody>
      </p:sp>
      <p:sp>
        <p:nvSpPr>
          <p:cNvPr id="7" name="Content Placeholder 6">
            <a:extLst>
              <a:ext uri="{FF2B5EF4-FFF2-40B4-BE49-F238E27FC236}">
                <a16:creationId xmlns:a16="http://schemas.microsoft.com/office/drawing/2014/main" id="{9BA18210-B03E-5771-6182-F63D06896A93}"/>
              </a:ext>
            </a:extLst>
          </p:cNvPr>
          <p:cNvSpPr>
            <a:spLocks noGrp="1"/>
          </p:cNvSpPr>
          <p:nvPr>
            <p:ph sz="half" idx="1"/>
          </p:nvPr>
        </p:nvSpPr>
        <p:spPr/>
        <p:txBody>
          <a:bodyPr>
            <a:normAutofit fontScale="62500" lnSpcReduction="20000"/>
          </a:bodyPr>
          <a:lstStyle/>
          <a:p>
            <a:r>
              <a:rPr lang="en-US" dirty="0"/>
              <a:t>Manages all aspects of the Incident.</a:t>
            </a:r>
          </a:p>
          <a:p>
            <a:endParaRPr lang="en-US" dirty="0"/>
          </a:p>
          <a:p>
            <a:r>
              <a:rPr lang="en-US" dirty="0"/>
              <a:t>Develop the Incident Objectives in accordance with the Agency Administrator (AA).</a:t>
            </a:r>
          </a:p>
          <a:p>
            <a:endParaRPr lang="en-US" dirty="0"/>
          </a:p>
          <a:p>
            <a:r>
              <a:rPr lang="en-US" dirty="0"/>
              <a:t>Reports Directly to the Agency Administrator (AA).</a:t>
            </a:r>
          </a:p>
          <a:p>
            <a:endParaRPr lang="en-US" dirty="0"/>
          </a:p>
          <a:p>
            <a:r>
              <a:rPr lang="en-US" dirty="0"/>
              <a:t>Ensures the team is right sized to meet incident needs.</a:t>
            </a:r>
          </a:p>
          <a:p>
            <a:endParaRPr lang="en-US" dirty="0"/>
          </a:p>
          <a:p>
            <a:r>
              <a:rPr lang="en-US" dirty="0"/>
              <a:t>Ensures protection of natural and cultural values designated by the Local Authority.</a:t>
            </a:r>
          </a:p>
        </p:txBody>
      </p:sp>
      <p:pic>
        <p:nvPicPr>
          <p:cNvPr id="5" name="Content Placeholder 4">
            <a:extLst>
              <a:ext uri="{FF2B5EF4-FFF2-40B4-BE49-F238E27FC236}">
                <a16:creationId xmlns:a16="http://schemas.microsoft.com/office/drawing/2014/main" id="{48FBE771-52A8-856C-C690-DA2432456C5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94350" y="2373511"/>
            <a:ext cx="4700588" cy="3525441"/>
          </a:xfrm>
        </p:spPr>
      </p:pic>
    </p:spTree>
    <p:extLst>
      <p:ext uri="{BB962C8B-B14F-4D97-AF65-F5344CB8AC3E}">
        <p14:creationId xmlns:p14="http://schemas.microsoft.com/office/powerpoint/2010/main" val="404544211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8DA4EC94ED5B4F84805E8BCDB9E59E" ma:contentTypeVersion="14" ma:contentTypeDescription="Create a new document." ma:contentTypeScope="" ma:versionID="f8a084d116662f4201cdf3b0c5092301">
  <xsd:schema xmlns:xsd="http://www.w3.org/2001/XMLSchema" xmlns:xs="http://www.w3.org/2001/XMLSchema" xmlns:p="http://schemas.microsoft.com/office/2006/metadata/properties" xmlns:ns2="4f25ab3c-3d40-4f5d-b8d8-9175f8125ad4" xmlns:ns3="52c6f119-e969-4f70-bb86-7b2538fc1352" targetNamespace="http://schemas.microsoft.com/office/2006/metadata/properties" ma:root="true" ma:fieldsID="c348ecad03f2622f8c5cc7a5133afb62" ns2:_="" ns3:_="">
    <xsd:import namespace="4f25ab3c-3d40-4f5d-b8d8-9175f8125ad4"/>
    <xsd:import namespace="52c6f119-e969-4f70-bb86-7b2538fc135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25ab3c-3d40-4f5d-b8d8-9175f8125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c6f119-e969-4f70-bb86-7b2538fc13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25ab3c-3d40-4f5d-b8d8-9175f8125a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644FA24-92F2-4102-83A3-53715039913F}"/>
</file>

<file path=customXml/itemProps2.xml><?xml version="1.0" encoding="utf-8"?>
<ds:datastoreItem xmlns:ds="http://schemas.openxmlformats.org/officeDocument/2006/customXml" ds:itemID="{7F5CA3D4-846F-4F65-AAEE-A150B979CA1F}"/>
</file>

<file path=customXml/itemProps3.xml><?xml version="1.0" encoding="utf-8"?>
<ds:datastoreItem xmlns:ds="http://schemas.openxmlformats.org/officeDocument/2006/customXml" ds:itemID="{C5D5E2FC-1569-4618-960D-9F2FB2FFF17E}"/>
</file>

<file path=docProps/app.xml><?xml version="1.0" encoding="utf-8"?>
<Properties xmlns="http://schemas.openxmlformats.org/officeDocument/2006/extended-properties" xmlns:vt="http://schemas.openxmlformats.org/officeDocument/2006/docPropsVTypes">
  <Template>Berlin</Template>
  <TotalTime>729</TotalTime>
  <Words>1843</Words>
  <Application>Microsoft Office PowerPoint</Application>
  <PresentationFormat>Widescreen</PresentationFormat>
  <Paragraphs>280</Paragraphs>
  <Slides>36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Aptos</vt:lpstr>
      <vt:lpstr>Arial</vt:lpstr>
      <vt:lpstr>Trebuchet MS</vt:lpstr>
      <vt:lpstr>Wingdings</vt:lpstr>
      <vt:lpstr>Berlin</vt:lpstr>
      <vt:lpstr>What is a MINCS Type 3 Team?</vt:lpstr>
      <vt:lpstr>Objectives</vt:lpstr>
      <vt:lpstr>What is a MINCS Type 3 Teams?</vt:lpstr>
      <vt:lpstr>What is a MINCS Type 3 Team?</vt:lpstr>
      <vt:lpstr>What is a MINCS Type 3 Team?</vt:lpstr>
      <vt:lpstr>Type 3 Team Coming together in Shotley, MN</vt:lpstr>
      <vt:lpstr>What is the Purpose of a MINCS Type 3 Team?</vt:lpstr>
      <vt:lpstr>What are the positions with in a MINCS Type 3 Team?</vt:lpstr>
      <vt:lpstr>   Incident Commander (IC)</vt:lpstr>
      <vt:lpstr> Public Information Officer (PIO)</vt:lpstr>
      <vt:lpstr>  Safety Officer (SOFR). </vt:lpstr>
      <vt:lpstr> Liaison Officer (LOFR) </vt:lpstr>
      <vt:lpstr>What are the positions with in a MINCS Type 3 Team?</vt:lpstr>
      <vt:lpstr> Operation Section Chief (OPS 3).</vt:lpstr>
      <vt:lpstr> Division Supervisor (DIVS)</vt:lpstr>
      <vt:lpstr> Task Force Leader (TFLD).</vt:lpstr>
      <vt:lpstr>What are the positions with in a MINCS Type 3 Team?</vt:lpstr>
      <vt:lpstr>Planning Section Chief (PSC). </vt:lpstr>
      <vt:lpstr>Resource Unit Leader (RESL).</vt:lpstr>
      <vt:lpstr>Situation Leader (SITL). </vt:lpstr>
      <vt:lpstr>What are the positions with in a MINCS Type 3 Team?</vt:lpstr>
      <vt:lpstr>Finance Section Chief (FSC).</vt:lpstr>
      <vt:lpstr>Time Unit Leader (TIME).</vt:lpstr>
      <vt:lpstr>Cost Unit Leader (COST).</vt:lpstr>
      <vt:lpstr>What are the positions with in a MINCS Type 3 Team?</vt:lpstr>
      <vt:lpstr>Logistics Section Chief (LOGS)</vt:lpstr>
      <vt:lpstr>Facilities Unit Leader (FACL)</vt:lpstr>
      <vt:lpstr>Ground Support Leader (GSUL)</vt:lpstr>
      <vt:lpstr>Receiving and distribution manager (RCDM).</vt:lpstr>
      <vt:lpstr>Medical Unit Leader (MEDL).</vt:lpstr>
      <vt:lpstr>Ordering Manager (ORDM)</vt:lpstr>
      <vt:lpstr>Communication Unit Leader (COML)</vt:lpstr>
      <vt:lpstr>Radio Operator (RADO)</vt:lpstr>
      <vt:lpstr>What are some of the shortage positions with in the MINCS Type 3 Teams and what training do I need to complete to get into the position?  </vt:lpstr>
      <vt:lpstr>What are some of the shortage positions with in the MINCS Type 3 Teams and what training do I need to complete to get into the position? </vt:lpstr>
      <vt:lpstr>How do I get involved with the MINCS Type 3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 Type 3 Team</dc:title>
  <dc:creator>Collison, Chris (DNR)</dc:creator>
  <cp:lastModifiedBy>Collison, Chris (DNR)</cp:lastModifiedBy>
  <cp:revision>2</cp:revision>
  <dcterms:created xsi:type="dcterms:W3CDTF">2025-01-06T14:15:41Z</dcterms:created>
  <dcterms:modified xsi:type="dcterms:W3CDTF">2025-02-12T21:03:55Z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0x010100A88DA4EC94ED5B4F84805E8BCDB9E59E</vt:lpwstr>
  </property>
</Properties>
</file>